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1FD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4E9C1-917B-4A38-923E-17EB8F7371A5}" type="datetimeFigureOut">
              <a:rPr lang="zh-TW" altLang="en-US" smtClean="0"/>
              <a:pPr/>
              <a:t>2013/5/13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06D59-4116-4EBD-910B-E5DC3B6EA3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太陽 4"/>
          <p:cNvSpPr/>
          <p:nvPr/>
        </p:nvSpPr>
        <p:spPr>
          <a:xfrm>
            <a:off x="1043608" y="404664"/>
            <a:ext cx="792088" cy="792088"/>
          </a:xfrm>
          <a:prstGeom prst="su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7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校園</a:t>
            </a:r>
            <a:r>
              <a:rPr lang="en-US" altLang="zh-TW" sz="7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1+1</a:t>
            </a:r>
            <a:endParaRPr lang="zh-TW" altLang="en-US" sz="7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0166" y="4429132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chemeClr val="bg2">
                    <a:lumMod val="75000"/>
                  </a:schemeClr>
                </a:solidFill>
              </a:rPr>
              <a:t>成員：吳育謙</a:t>
            </a:r>
            <a:r>
              <a:rPr lang="en-US" altLang="zh-TW" sz="40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zh-TW" altLang="en-US" sz="4000" dirty="0" smtClean="0">
                <a:solidFill>
                  <a:schemeClr val="bg2">
                    <a:lumMod val="75000"/>
                  </a:schemeClr>
                </a:solidFill>
              </a:rPr>
              <a:t>梁大惟</a:t>
            </a:r>
            <a:r>
              <a:rPr lang="en-US" altLang="zh-TW" sz="40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zh-TW" altLang="en-US" sz="4000" dirty="0" smtClean="0">
                <a:solidFill>
                  <a:schemeClr val="bg2">
                    <a:lumMod val="75000"/>
                  </a:schemeClr>
                </a:solidFill>
              </a:rPr>
              <a:t>余瑜</a:t>
            </a:r>
            <a:r>
              <a:rPr lang="en-US" altLang="zh-TW" sz="40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r>
              <a:rPr lang="zh-TW" altLang="en-US" sz="4000" dirty="0" smtClean="0">
                <a:solidFill>
                  <a:schemeClr val="bg2">
                    <a:lumMod val="75000"/>
                  </a:schemeClr>
                </a:solidFill>
              </a:rPr>
              <a:t>林奕成</a:t>
            </a:r>
            <a:r>
              <a:rPr lang="en-US" altLang="zh-TW" sz="40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zh-TW" altLang="en-US" sz="4000" dirty="0" smtClean="0">
                <a:solidFill>
                  <a:schemeClr val="bg2">
                    <a:lumMod val="75000"/>
                  </a:schemeClr>
                </a:solidFill>
              </a:rPr>
              <a:t>陳冠宇</a:t>
            </a:r>
            <a:endParaRPr lang="zh-TW" alt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雲朵形 3"/>
          <p:cNvSpPr/>
          <p:nvPr/>
        </p:nvSpPr>
        <p:spPr>
          <a:xfrm>
            <a:off x="503548" y="296652"/>
            <a:ext cx="1872208" cy="1008112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5000">
        <p:circle/>
      </p:transition>
    </mc:Choice>
    <mc:Fallback>
      <p:transition spd="slow" advClick="0" advTm="5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715016"/>
            <a:ext cx="8286808" cy="1000132"/>
          </a:xfrm>
        </p:spPr>
        <p:txBody>
          <a:bodyPr>
            <a:normAutofit/>
          </a:bodyPr>
          <a:lstStyle/>
          <a:p>
            <a:r>
              <a:rPr lang="zh-TW" altLang="en-US" sz="4500" dirty="0" smtClean="0">
                <a:solidFill>
                  <a:schemeClr val="accent6">
                    <a:lumMod val="75000"/>
                  </a:schemeClr>
                </a:solidFill>
              </a:rPr>
              <a:t>在操場中央上</a:t>
            </a:r>
            <a:r>
              <a:rPr lang="en-US" altLang="zh-TW" sz="45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zh-TW" altLang="en-US" sz="4500" dirty="0" smtClean="0">
                <a:solidFill>
                  <a:schemeClr val="accent6">
                    <a:lumMod val="75000"/>
                  </a:schemeClr>
                </a:solidFill>
              </a:rPr>
              <a:t>大家在認真聽講</a:t>
            </a:r>
            <a:endParaRPr lang="zh-TW" altLang="en-US" sz="4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五角星形 1"/>
          <p:cNvSpPr/>
          <p:nvPr/>
        </p:nvSpPr>
        <p:spPr>
          <a:xfrm>
            <a:off x="7092280" y="620688"/>
            <a:ext cx="1368152" cy="144016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5000">
        <p14:honeycomb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5143512"/>
            <a:ext cx="8258204" cy="14716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900" dirty="0">
                <a:solidFill>
                  <a:srgbClr val="FFFF00"/>
                </a:solidFill>
              </a:rPr>
              <a:t>大家</a:t>
            </a:r>
            <a:r>
              <a:rPr lang="zh-TW" altLang="en-US" sz="3900" dirty="0" smtClean="0">
                <a:solidFill>
                  <a:srgbClr val="FFFF00"/>
                </a:solidFill>
              </a:rPr>
              <a:t>排隊</a:t>
            </a:r>
            <a:r>
              <a:rPr lang="zh-TW" altLang="en-US" sz="3900" dirty="0">
                <a:solidFill>
                  <a:srgbClr val="FFFF00"/>
                </a:solidFill>
              </a:rPr>
              <a:t>等著</a:t>
            </a:r>
            <a:r>
              <a:rPr lang="zh-TW" altLang="en-US" sz="3900" dirty="0" smtClean="0">
                <a:solidFill>
                  <a:srgbClr val="FFFF00"/>
                </a:solidFill>
              </a:rPr>
              <a:t>吃</a:t>
            </a:r>
            <a:r>
              <a:rPr lang="en-US" altLang="zh-TW" sz="3900" dirty="0" smtClean="0">
                <a:solidFill>
                  <a:srgbClr val="FFFF00"/>
                </a:solidFill>
              </a:rPr>
              <a:t>&lt;</a:t>
            </a:r>
            <a:r>
              <a:rPr lang="zh-TW" altLang="en-US" sz="3900" dirty="0" smtClean="0">
                <a:solidFill>
                  <a:srgbClr val="FFFF00"/>
                </a:solidFill>
              </a:rPr>
              <a:t>色香味俱全</a:t>
            </a:r>
            <a:r>
              <a:rPr lang="en-US" altLang="zh-TW" sz="3900" dirty="0" smtClean="0">
                <a:solidFill>
                  <a:srgbClr val="FFFF00"/>
                </a:solidFill>
              </a:rPr>
              <a:t>&gt; </a:t>
            </a:r>
            <a:r>
              <a:rPr lang="zh-TW" altLang="en-US" sz="3900" dirty="0" smtClean="0">
                <a:solidFill>
                  <a:srgbClr val="FFFF00"/>
                </a:solidFill>
              </a:rPr>
              <a:t>的午餐</a:t>
            </a:r>
            <a:r>
              <a:rPr lang="en-US" altLang="zh-TW" sz="3900" dirty="0" smtClean="0">
                <a:solidFill>
                  <a:srgbClr val="FFFF00"/>
                </a:solidFill>
              </a:rPr>
              <a:t>!</a:t>
            </a:r>
          </a:p>
          <a:p>
            <a:pPr>
              <a:buNone/>
            </a:pPr>
            <a:r>
              <a:rPr lang="zh-TW" altLang="en-US" sz="3900" dirty="0">
                <a:solidFill>
                  <a:srgbClr val="FFFF00"/>
                </a:solidFill>
              </a:rPr>
              <a:t>這一切都要感謝廚房媽媽的</a:t>
            </a:r>
            <a:r>
              <a:rPr lang="zh-TW" altLang="en-US" sz="3900" dirty="0" smtClean="0">
                <a:solidFill>
                  <a:srgbClr val="FFFF00"/>
                </a:solidFill>
              </a:rPr>
              <a:t>辛苦</a:t>
            </a:r>
            <a:r>
              <a:rPr lang="en-US" altLang="zh-TW" sz="3900" dirty="0" smtClean="0">
                <a:solidFill>
                  <a:srgbClr val="FFFF00"/>
                </a:solidFill>
              </a:rPr>
              <a:t>!</a:t>
            </a:r>
            <a:endParaRPr lang="en-US" altLang="zh-TW" sz="3900" dirty="0">
              <a:solidFill>
                <a:srgbClr val="FFFF00"/>
              </a:solidFill>
            </a:endParaRPr>
          </a:p>
          <a:p>
            <a:pPr>
              <a:buNone/>
            </a:pPr>
            <a:endParaRPr lang="zh-TW" altLang="en-US" sz="3900" dirty="0"/>
          </a:p>
        </p:txBody>
      </p:sp>
      <p:sp>
        <p:nvSpPr>
          <p:cNvPr id="4" name="立方體 3"/>
          <p:cNvSpPr/>
          <p:nvPr/>
        </p:nvSpPr>
        <p:spPr>
          <a:xfrm>
            <a:off x="2771800" y="4077072"/>
            <a:ext cx="1296144" cy="1080120"/>
          </a:xfrm>
          <a:prstGeom prst="cub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2">
                    <a:lumMod val="10000"/>
                  </a:schemeClr>
                </a:solidFill>
                <a:latin typeface="華康少女文字W3" pitchFamily="81" charset="-120"/>
                <a:ea typeface="華康少女文字W3" pitchFamily="81" charset="-120"/>
              </a:rPr>
              <a:t>營養午餐</a:t>
            </a:r>
            <a:endParaRPr lang="zh-TW" altLang="en-US" dirty="0">
              <a:solidFill>
                <a:schemeClr val="bg2">
                  <a:lumMod val="10000"/>
                </a:schemeClr>
              </a:solidFill>
              <a:latin typeface="華康少女文字W3" pitchFamily="81" charset="-120"/>
              <a:ea typeface="華康少女文字W3" pitchFamily="81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373216"/>
            <a:ext cx="8229600" cy="752947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>
                <a:solidFill>
                  <a:srgbClr val="92D050"/>
                </a:solidFill>
                <a:latin typeface="華康少女文字W3" pitchFamily="81" charset="-120"/>
                <a:ea typeface="華康少女文字W3" pitchFamily="81" charset="-120"/>
              </a:rPr>
              <a:t>這就是我們的老師</a:t>
            </a:r>
            <a:r>
              <a:rPr lang="en-US" altLang="zh-TW" sz="6000" dirty="0" smtClean="0">
                <a:solidFill>
                  <a:srgbClr val="92D050"/>
                </a:solidFill>
                <a:latin typeface="華康少女文字W3" pitchFamily="81" charset="-120"/>
                <a:ea typeface="華康少女文字W3" pitchFamily="81" charset="-120"/>
              </a:rPr>
              <a:t>!</a:t>
            </a:r>
            <a:endParaRPr lang="zh-TW" altLang="en-US" sz="6000" dirty="0">
              <a:solidFill>
                <a:srgbClr val="92D050"/>
              </a:solidFill>
              <a:latin typeface="華康少女文字W3" pitchFamily="81" charset="-120"/>
              <a:ea typeface="華康少女文字W3" pitchFamily="81" charset="-120"/>
            </a:endParaRPr>
          </a:p>
        </p:txBody>
      </p:sp>
      <p:sp>
        <p:nvSpPr>
          <p:cNvPr id="4" name="心形 3"/>
          <p:cNvSpPr/>
          <p:nvPr/>
        </p:nvSpPr>
        <p:spPr>
          <a:xfrm rot="20303211">
            <a:off x="2915816" y="404664"/>
            <a:ext cx="720080" cy="504056"/>
          </a:xfrm>
          <a:prstGeom prst="hear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心形 4"/>
          <p:cNvSpPr/>
          <p:nvPr/>
        </p:nvSpPr>
        <p:spPr>
          <a:xfrm rot="1442920">
            <a:off x="6444208" y="404664"/>
            <a:ext cx="720080" cy="504056"/>
          </a:xfrm>
          <a:prstGeom prst="hear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 advClick="0" advTm="5000">
        <p14:glitter pattern="hexagon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824955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FFFF00"/>
                </a:solidFill>
                <a:latin typeface="華康少女文字W3" pitchFamily="81" charset="-120"/>
                <a:ea typeface="華康少女文字W3" pitchFamily="81" charset="-120"/>
              </a:rPr>
              <a:t>大家在認真的背經書</a:t>
            </a:r>
            <a:r>
              <a:rPr lang="en-US" altLang="zh-TW" sz="4800" dirty="0" smtClean="0">
                <a:solidFill>
                  <a:srgbClr val="FFFF00"/>
                </a:solidFill>
                <a:latin typeface="華康少女文字W3" pitchFamily="81" charset="-120"/>
                <a:ea typeface="華康少女文字W3" pitchFamily="81" charset="-120"/>
              </a:rPr>
              <a:t>~</a:t>
            </a:r>
            <a:r>
              <a:rPr lang="zh-TW" altLang="en-US" sz="4800" dirty="0" smtClean="0">
                <a:solidFill>
                  <a:srgbClr val="FFFF00"/>
                </a:solidFill>
                <a:latin typeface="華康少女文字W3" pitchFamily="81" charset="-120"/>
                <a:ea typeface="華康少女文字W3" pitchFamily="81" charset="-120"/>
              </a:rPr>
              <a:t>呵呵</a:t>
            </a:r>
            <a:r>
              <a:rPr lang="en-US" altLang="zh-TW" sz="4800" dirty="0" smtClean="0">
                <a:solidFill>
                  <a:srgbClr val="FFFF00"/>
                </a:solidFill>
                <a:latin typeface="華康少女文字W3" pitchFamily="81" charset="-120"/>
                <a:ea typeface="華康少女文字W3" pitchFamily="81" charset="-120"/>
              </a:rPr>
              <a:t>!</a:t>
            </a:r>
            <a:endParaRPr lang="zh-TW" altLang="en-US" sz="4800" dirty="0">
              <a:solidFill>
                <a:srgbClr val="FFFF00"/>
              </a:solidFill>
              <a:latin typeface="華康少女文字W3" pitchFamily="81" charset="-120"/>
              <a:ea typeface="華康少女文字W3" pitchFamily="81" charset="-120"/>
            </a:endParaRPr>
          </a:p>
        </p:txBody>
      </p:sp>
      <p:sp>
        <p:nvSpPr>
          <p:cNvPr id="4" name="笑臉 3"/>
          <p:cNvSpPr/>
          <p:nvPr/>
        </p:nvSpPr>
        <p:spPr>
          <a:xfrm>
            <a:off x="7092280" y="332656"/>
            <a:ext cx="1224136" cy="108012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878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 advClick="0" advTm="5000">
        <p14:switch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華康少女文字W3" pitchFamily="81" charset="-120"/>
                <a:ea typeface="華康少女文字W3" pitchFamily="81" charset="-120"/>
              </a:rPr>
              <a:t>謝謝大家</a:t>
            </a:r>
            <a:r>
              <a:rPr lang="en-US" altLang="zh-TW" sz="7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華康少女文字W3" pitchFamily="81" charset="-120"/>
                <a:ea typeface="華康少女文字W3" pitchFamily="81" charset="-120"/>
              </a:rPr>
              <a:t>!</a:t>
            </a:r>
            <a:endParaRPr lang="zh-TW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華康少女文字W3" pitchFamily="81" charset="-120"/>
              <a:ea typeface="華康少女文字W3" pitchFamily="81" charset="-120"/>
            </a:endParaRPr>
          </a:p>
        </p:txBody>
      </p:sp>
      <p:sp>
        <p:nvSpPr>
          <p:cNvPr id="4" name="太陽 3"/>
          <p:cNvSpPr/>
          <p:nvPr/>
        </p:nvSpPr>
        <p:spPr>
          <a:xfrm>
            <a:off x="1259632" y="476672"/>
            <a:ext cx="1080120" cy="100811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五角星形 4"/>
          <p:cNvSpPr/>
          <p:nvPr/>
        </p:nvSpPr>
        <p:spPr>
          <a:xfrm>
            <a:off x="4211960" y="476672"/>
            <a:ext cx="1080120" cy="100811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月亮 5"/>
          <p:cNvSpPr/>
          <p:nvPr/>
        </p:nvSpPr>
        <p:spPr>
          <a:xfrm>
            <a:off x="7236296" y="476672"/>
            <a:ext cx="720080" cy="1008112"/>
          </a:xfrm>
          <a:prstGeom prst="moon">
            <a:avLst/>
          </a:prstGeom>
          <a:solidFill>
            <a:srgbClr val="FDF1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雲朵形 6"/>
          <p:cNvSpPr/>
          <p:nvPr/>
        </p:nvSpPr>
        <p:spPr>
          <a:xfrm>
            <a:off x="683568" y="404664"/>
            <a:ext cx="2232248" cy="108012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雲朵形 7"/>
          <p:cNvSpPr/>
          <p:nvPr/>
        </p:nvSpPr>
        <p:spPr>
          <a:xfrm>
            <a:off x="3779912" y="296652"/>
            <a:ext cx="2088232" cy="1368152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雲朵形 8"/>
          <p:cNvSpPr/>
          <p:nvPr/>
        </p:nvSpPr>
        <p:spPr>
          <a:xfrm>
            <a:off x="6372200" y="404664"/>
            <a:ext cx="2232248" cy="1368152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心形 12"/>
          <p:cNvSpPr/>
          <p:nvPr/>
        </p:nvSpPr>
        <p:spPr>
          <a:xfrm>
            <a:off x="5874967" y="1821323"/>
            <a:ext cx="432048" cy="360040"/>
          </a:xfrm>
          <a:prstGeom prst="hear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心形 14"/>
          <p:cNvSpPr/>
          <p:nvPr/>
        </p:nvSpPr>
        <p:spPr>
          <a:xfrm>
            <a:off x="8319937" y="6093296"/>
            <a:ext cx="432048" cy="360040"/>
          </a:xfrm>
          <a:prstGeom prst="hear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心形 15"/>
          <p:cNvSpPr/>
          <p:nvPr/>
        </p:nvSpPr>
        <p:spPr>
          <a:xfrm>
            <a:off x="8172400" y="2672916"/>
            <a:ext cx="432048" cy="360040"/>
          </a:xfrm>
          <a:prstGeom prst="hear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心形 16"/>
          <p:cNvSpPr/>
          <p:nvPr/>
        </p:nvSpPr>
        <p:spPr>
          <a:xfrm>
            <a:off x="1367644" y="6093296"/>
            <a:ext cx="432048" cy="360040"/>
          </a:xfrm>
          <a:prstGeom prst="hear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心形 17"/>
          <p:cNvSpPr/>
          <p:nvPr/>
        </p:nvSpPr>
        <p:spPr>
          <a:xfrm>
            <a:off x="251520" y="2852936"/>
            <a:ext cx="432048" cy="360040"/>
          </a:xfrm>
          <a:prstGeom prst="hear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五角星形 18"/>
          <p:cNvSpPr/>
          <p:nvPr/>
        </p:nvSpPr>
        <p:spPr>
          <a:xfrm>
            <a:off x="3131840" y="1469675"/>
            <a:ext cx="504056" cy="55181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五角星形 19"/>
          <p:cNvSpPr/>
          <p:nvPr/>
        </p:nvSpPr>
        <p:spPr>
          <a:xfrm>
            <a:off x="179512" y="917864"/>
            <a:ext cx="504056" cy="55181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五角星形 20"/>
          <p:cNvSpPr/>
          <p:nvPr/>
        </p:nvSpPr>
        <p:spPr>
          <a:xfrm>
            <a:off x="6516216" y="6121859"/>
            <a:ext cx="504056" cy="55181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0407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rippl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66</Words>
  <Application>Microsoft Office PowerPoint</Application>
  <PresentationFormat>如螢幕大小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校園1+1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校園1+1</dc:title>
  <dc:creator>Win7User</dc:creator>
  <cp:lastModifiedBy>ccps</cp:lastModifiedBy>
  <cp:revision>17</cp:revision>
  <dcterms:created xsi:type="dcterms:W3CDTF">2013-05-04T08:32:44Z</dcterms:created>
  <dcterms:modified xsi:type="dcterms:W3CDTF">2013-05-13T02:24:34Z</dcterms:modified>
</cp:coreProperties>
</file>