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400DF"/>
    <a:srgbClr val="52F8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94" autoAdjust="0"/>
    <p:restoredTop sz="94595" autoAdjust="0"/>
  </p:normalViewPr>
  <p:slideViewPr>
    <p:cSldViewPr>
      <p:cViewPr varScale="1">
        <p:scale>
          <a:sx n="72" d="100"/>
          <a:sy n="72" d="100"/>
        </p:scale>
        <p:origin x="-3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5CB9D-EA2E-45AD-BFCF-81BE30EAAEF5}" type="datetimeFigureOut">
              <a:rPr lang="zh-TW" altLang="en-US"/>
              <a:pPr>
                <a:defRPr/>
              </a:pPr>
              <a:t>2013/5/10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9020-09ED-407A-8D26-E476B36F6C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60A4C-8A8A-499C-B68B-B4E184CE4756}" type="datetimeFigureOut">
              <a:rPr lang="zh-TW" altLang="en-US"/>
              <a:pPr>
                <a:defRPr/>
              </a:pPr>
              <a:t>2013/5/10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83FFD-B165-4025-914C-5FEE591DDB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0666-3D23-4AE6-8D3D-178C8FB2D686}" type="datetimeFigureOut">
              <a:rPr lang="zh-TW" altLang="en-US"/>
              <a:pPr>
                <a:defRPr/>
              </a:pPr>
              <a:t>2013/5/10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CD8C7-2BCE-402C-AB8B-DD09A1D788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7E71E-2B93-4AB0-A00C-A7F2FA7F6816}" type="datetimeFigureOut">
              <a:rPr lang="zh-TW" altLang="en-US"/>
              <a:pPr>
                <a:defRPr/>
              </a:pPr>
              <a:t>2013/5/10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14AB-E1F4-40BA-BB80-3E224A1FE3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692D9-E255-4BB1-9F67-31DA0C9DF117}" type="datetimeFigureOut">
              <a:rPr lang="zh-TW" altLang="en-US"/>
              <a:pPr>
                <a:defRPr/>
              </a:pPr>
              <a:t>2013/5/10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9A04-6A55-41B4-B3A4-1422850A31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3A06F-6AB2-4F03-8C5D-280CDB8998D6}" type="datetimeFigureOut">
              <a:rPr lang="zh-TW" altLang="en-US"/>
              <a:pPr>
                <a:defRPr/>
              </a:pPr>
              <a:t>2013/5/10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7FB2-C6E4-4B2E-91DF-75D6C465B3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2B969-7BBB-44FB-AAD9-C1739FFB5378}" type="datetimeFigureOut">
              <a:rPr lang="zh-TW" altLang="en-US"/>
              <a:pPr>
                <a:defRPr/>
              </a:pPr>
              <a:t>2013/5/10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7531-C1CF-4F09-B71B-227680BD86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25344-2739-40C7-90EA-EF501689529D}" type="datetimeFigureOut">
              <a:rPr lang="zh-TW" altLang="en-US"/>
              <a:pPr>
                <a:defRPr/>
              </a:pPr>
              <a:t>2013/5/10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3BB23-D9F8-47EF-BEAE-A06054D12E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E625-84E5-4CFB-B127-AA498CD1560E}" type="datetimeFigureOut">
              <a:rPr lang="zh-TW" altLang="en-US"/>
              <a:pPr>
                <a:defRPr/>
              </a:pPr>
              <a:t>2013/5/10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9CCBB-A8C7-43DD-8387-0BE2D0400E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02DCB-080E-46C0-B096-304C687383D1}" type="datetimeFigureOut">
              <a:rPr lang="zh-TW" altLang="en-US"/>
              <a:pPr>
                <a:defRPr/>
              </a:pPr>
              <a:t>2013/5/10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AB849-60DF-45CA-85E1-1C4099195E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73521-30D7-4607-979B-60EE3A4D932A}" type="datetimeFigureOut">
              <a:rPr lang="zh-TW" altLang="en-US"/>
              <a:pPr>
                <a:defRPr/>
              </a:pPr>
              <a:t>2013/5/10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6FB99-C88F-4DC6-B3B6-21AEF29997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273C865-A235-4C50-A4AF-F190C0B0B655}" type="datetimeFigureOut">
              <a:rPr lang="zh-TW" altLang="en-US"/>
              <a:pPr>
                <a:defRPr/>
              </a:pPr>
              <a:t>2013/5/10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786A15-0BB0-4D80-8CB3-E5C71E2731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雙波浪線 3"/>
          <p:cNvSpPr/>
          <p:nvPr/>
        </p:nvSpPr>
        <p:spPr>
          <a:xfrm>
            <a:off x="1547813" y="692150"/>
            <a:ext cx="5976937" cy="2232025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600" b="1" i="1" dirty="0">
                <a:solidFill>
                  <a:srgbClr val="E400DF"/>
                </a:solidFill>
              </a:rPr>
              <a:t>校園風景</a:t>
            </a:r>
          </a:p>
        </p:txBody>
      </p:sp>
      <p:pic>
        <p:nvPicPr>
          <p:cNvPr id="5" name="圖片 4" descr="1188477044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3068638"/>
            <a:ext cx="28797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副標題 2"/>
          <p:cNvSpPr txBox="1">
            <a:spLocks/>
          </p:cNvSpPr>
          <p:nvPr/>
        </p:nvSpPr>
        <p:spPr>
          <a:xfrm>
            <a:off x="1116013" y="1341438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zh-TW" altLang="en-US" sz="3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7" name="圖片 6" descr="1188477044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3068638"/>
            <a:ext cx="28813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五角星形 7"/>
          <p:cNvSpPr/>
          <p:nvPr/>
        </p:nvSpPr>
        <p:spPr>
          <a:xfrm rot="20993608">
            <a:off x="1166813" y="457200"/>
            <a:ext cx="649287" cy="6477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28" name="~PP1266.WAV">
            <a:hlinkClick r:id="" action="ppaction://media"/>
          </p:cNvPr>
          <p:cNvPicPr>
            <a:picLocks noRot="1" noChangeAspect="1"/>
          </p:cNvPicPr>
          <p:nvPr>
            <a:wavAudioFile r:embed="rId1" name="~PP1266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67750" y="638175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2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SCN093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908050"/>
            <a:ext cx="5148262" cy="4895850"/>
          </a:xfrm>
        </p:spPr>
      </p:pic>
      <p:sp>
        <p:nvSpPr>
          <p:cNvPr id="18" name="橢圓形圖說文字 17"/>
          <p:cNvSpPr/>
          <p:nvPr/>
        </p:nvSpPr>
        <p:spPr>
          <a:xfrm rot="1580017">
            <a:off x="5259388" y="1116013"/>
            <a:ext cx="3995737" cy="33829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sz="3200" b="1">
                <a:solidFill>
                  <a:srgbClr val="FFFF00"/>
                </a:solidFill>
              </a:rPr>
              <a:t>這是玄關，有許多表演和比賽及宣導幾乎都在這裡舉辦喔</a:t>
            </a:r>
            <a:r>
              <a:rPr kumimoji="0" lang="en-US" altLang="zh-TW" sz="3200" b="1">
                <a:solidFill>
                  <a:srgbClr val="FFFF00"/>
                </a:solidFill>
              </a:rPr>
              <a:t>~</a:t>
            </a:r>
            <a:endParaRPr kumimoji="0" lang="zh-TW" altLang="en-US" sz="3200" b="1">
              <a:solidFill>
                <a:srgbClr val="FFFF00"/>
              </a:solidFill>
            </a:endParaRPr>
          </a:p>
        </p:txBody>
      </p:sp>
      <p:pic>
        <p:nvPicPr>
          <p:cNvPr id="27" name="~PP304.WAV">
            <a:hlinkClick r:id="" action="ppaction://media"/>
          </p:cNvPr>
          <p:cNvPicPr>
            <a:picLocks noRot="1" noChangeAspect="1"/>
          </p:cNvPicPr>
          <p:nvPr>
            <a:wavAudioFile r:embed="rId1" name="~PP304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67750" y="638175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2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SCN094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412875"/>
            <a:ext cx="5219700" cy="4525963"/>
          </a:xfrm>
        </p:spPr>
      </p:pic>
      <p:sp>
        <p:nvSpPr>
          <p:cNvPr id="5" name="橢圓形圖說文字 4"/>
          <p:cNvSpPr/>
          <p:nvPr/>
        </p:nvSpPr>
        <p:spPr>
          <a:xfrm rot="773918">
            <a:off x="5351463" y="1709738"/>
            <a:ext cx="3706812" cy="3529012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sz="2800" b="1" i="1">
                <a:solidFill>
                  <a:srgbClr val="558ED5"/>
                </a:solidFill>
              </a:rPr>
              <a:t>這是操場，總長</a:t>
            </a:r>
            <a:r>
              <a:rPr kumimoji="0" lang="en-US" altLang="zh-TW" sz="2800" b="1" i="1">
                <a:solidFill>
                  <a:srgbClr val="558ED5"/>
                </a:solidFill>
              </a:rPr>
              <a:t>200</a:t>
            </a:r>
            <a:r>
              <a:rPr kumimoji="0" lang="zh-TW" altLang="en-US" sz="2800" b="1" i="1">
                <a:solidFill>
                  <a:srgbClr val="558ED5"/>
                </a:solidFill>
              </a:rPr>
              <a:t>公尺！中間是躲避球場，左右是草坪</a:t>
            </a:r>
            <a:r>
              <a:rPr kumimoji="0" lang="en-US" altLang="zh-TW" sz="2800" b="1" i="1">
                <a:solidFill>
                  <a:srgbClr val="558ED5"/>
                </a:solidFill>
              </a:rPr>
              <a:t>!</a:t>
            </a:r>
            <a:endParaRPr kumimoji="0" lang="zh-TW" altLang="en-US" sz="2800" b="1" i="1">
              <a:solidFill>
                <a:srgbClr val="558ED5"/>
              </a:solidFill>
            </a:endParaRPr>
          </a:p>
        </p:txBody>
      </p:sp>
      <p:pic>
        <p:nvPicPr>
          <p:cNvPr id="13" name="~PP2345.WAV">
            <a:hlinkClick r:id="" action="ppaction://media"/>
          </p:cNvPr>
          <p:cNvPicPr>
            <a:picLocks noRot="1" noChangeAspect="1"/>
          </p:cNvPicPr>
          <p:nvPr>
            <a:wavAudioFile r:embed="rId1" name="~PP234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67750" y="638175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0800000" flipV="1">
            <a:off x="4643438" y="404813"/>
            <a:ext cx="3971925" cy="6453187"/>
          </a:xfrm>
        </p:spPr>
        <p:txBody>
          <a:bodyPr/>
          <a:lstStyle/>
          <a:p>
            <a:pPr eaLnBrk="1" hangingPunct="1"/>
            <a:r>
              <a:rPr lang="en-US" altLang="zh-TW" sz="2900" smtClean="0"/>
              <a:t/>
            </a:r>
            <a:br>
              <a:rPr lang="en-US" altLang="zh-TW" sz="2900" smtClean="0"/>
            </a:br>
            <a:r>
              <a:rPr lang="en-US" altLang="zh-TW" sz="2900" smtClean="0"/>
              <a:t/>
            </a:r>
            <a:br>
              <a:rPr lang="en-US" altLang="zh-TW" sz="2900" smtClean="0"/>
            </a:br>
            <a:r>
              <a:rPr lang="en-US" altLang="zh-TW" sz="2900" smtClean="0"/>
              <a:t/>
            </a:r>
            <a:br>
              <a:rPr lang="en-US" altLang="zh-TW" sz="2900" smtClean="0"/>
            </a:br>
            <a:r>
              <a:rPr lang="en-US" altLang="zh-TW" sz="2900" smtClean="0"/>
              <a:t/>
            </a:r>
            <a:br>
              <a:rPr lang="en-US" altLang="zh-TW" sz="2900" smtClean="0"/>
            </a:br>
            <a:r>
              <a:rPr lang="en-US" altLang="zh-TW" sz="2900" smtClean="0"/>
              <a:t/>
            </a:r>
            <a:br>
              <a:rPr lang="en-US" altLang="zh-TW" sz="2900" smtClean="0"/>
            </a:br>
            <a:r>
              <a:rPr lang="zh-TW" altLang="en-US" sz="2900" b="1" i="1" smtClean="0"/>
              <a:t>操場的右邊是籃球場，</a:t>
            </a:r>
            <a:r>
              <a:rPr lang="en-US" altLang="zh-TW" sz="2900" b="1" i="1" smtClean="0"/>
              <a:t/>
            </a:r>
            <a:br>
              <a:rPr lang="en-US" altLang="zh-TW" sz="2900" b="1" i="1" smtClean="0"/>
            </a:br>
            <a:r>
              <a:rPr lang="en-US" altLang="zh-TW" sz="2900" b="1" i="1" smtClean="0"/>
              <a:t/>
            </a:r>
            <a:br>
              <a:rPr lang="en-US" altLang="zh-TW" sz="2900" b="1" i="1" smtClean="0"/>
            </a:br>
            <a:r>
              <a:rPr lang="zh-TW" altLang="en-US" sz="2900" b="1" i="1" smtClean="0"/>
              <a:t>多打籃球會長高喔</a:t>
            </a:r>
            <a:r>
              <a:rPr lang="en-US" altLang="zh-TW" sz="2900" b="1" i="1" smtClean="0"/>
              <a:t>!</a:t>
            </a:r>
            <a:r>
              <a:rPr lang="en-US" altLang="zh-TW" sz="2900" smtClean="0"/>
              <a:t/>
            </a:r>
            <a:br>
              <a:rPr lang="en-US" altLang="zh-TW" sz="2900" smtClean="0"/>
            </a:br>
            <a:r>
              <a:rPr lang="en-US" altLang="zh-TW" sz="2900" smtClean="0"/>
              <a:t/>
            </a:r>
            <a:br>
              <a:rPr lang="en-US" altLang="zh-TW" sz="2900" smtClean="0"/>
            </a:br>
            <a:r>
              <a:rPr lang="en-US" altLang="zh-TW" sz="2900" smtClean="0"/>
              <a:t/>
            </a:r>
            <a:br>
              <a:rPr lang="en-US" altLang="zh-TW" sz="2900" smtClean="0"/>
            </a:br>
            <a:r>
              <a:rPr lang="en-US" altLang="zh-TW" sz="2900" smtClean="0"/>
              <a:t/>
            </a:r>
            <a:br>
              <a:rPr lang="en-US" altLang="zh-TW" sz="2900" smtClean="0"/>
            </a:br>
            <a:r>
              <a:rPr lang="en-US" altLang="zh-TW" sz="2900" smtClean="0"/>
              <a:t/>
            </a:r>
            <a:br>
              <a:rPr lang="en-US" altLang="zh-TW" sz="2900" smtClean="0"/>
            </a:br>
            <a:r>
              <a:rPr lang="en-US" altLang="zh-TW" sz="2900" smtClean="0"/>
              <a:t/>
            </a:r>
            <a:br>
              <a:rPr lang="en-US" altLang="zh-TW" sz="2900" smtClean="0"/>
            </a:br>
            <a:r>
              <a:rPr lang="en-US" altLang="zh-TW" sz="2900" smtClean="0"/>
              <a:t/>
            </a:r>
            <a:br>
              <a:rPr lang="en-US" altLang="zh-TW" sz="2900" smtClean="0"/>
            </a:br>
            <a:r>
              <a:rPr lang="zh-TW" altLang="en-US" sz="2900" b="1" i="1" smtClean="0">
                <a:solidFill>
                  <a:schemeClr val="accent1"/>
                </a:solidFill>
              </a:rPr>
              <a:t>操場的左邊是網球場， 地上非常貼心的鋪上了白沙， 以防滑倒</a:t>
            </a:r>
            <a:r>
              <a:rPr lang="en-US" altLang="zh-TW" sz="2900" b="1" i="1" smtClean="0">
                <a:solidFill>
                  <a:schemeClr val="accent1"/>
                </a:solidFill>
              </a:rPr>
              <a:t>!</a:t>
            </a:r>
            <a:r>
              <a:rPr lang="en-US" altLang="zh-TW" sz="2900" smtClean="0">
                <a:solidFill>
                  <a:schemeClr val="accent1"/>
                </a:solidFill>
              </a:rPr>
              <a:t/>
            </a:r>
            <a:br>
              <a:rPr lang="en-US" altLang="zh-TW" sz="2900" smtClean="0">
                <a:solidFill>
                  <a:schemeClr val="accent1"/>
                </a:solidFill>
              </a:rPr>
            </a:br>
            <a:r>
              <a:rPr lang="en-US" altLang="zh-TW" sz="2900" smtClean="0"/>
              <a:t/>
            </a:r>
            <a:br>
              <a:rPr lang="en-US" altLang="zh-TW" sz="2900" smtClean="0"/>
            </a:br>
            <a:r>
              <a:rPr lang="en-US" altLang="zh-TW" sz="2900" smtClean="0"/>
              <a:t/>
            </a:r>
            <a:br>
              <a:rPr lang="en-US" altLang="zh-TW" sz="2900" smtClean="0"/>
            </a:br>
            <a:r>
              <a:rPr lang="en-US" altLang="zh-TW" sz="2900" smtClean="0"/>
              <a:t/>
            </a:r>
            <a:br>
              <a:rPr lang="en-US" altLang="zh-TW" sz="2900" smtClean="0"/>
            </a:br>
            <a:r>
              <a:rPr lang="en-US" altLang="zh-TW" sz="2900" smtClean="0"/>
              <a:t/>
            </a:r>
            <a:br>
              <a:rPr lang="en-US" altLang="zh-TW" sz="2900" smtClean="0"/>
            </a:br>
            <a:r>
              <a:rPr lang="en-US" altLang="zh-TW" sz="2900" smtClean="0"/>
              <a:t/>
            </a:r>
            <a:br>
              <a:rPr lang="en-US" altLang="zh-TW" sz="2900" smtClean="0"/>
            </a:br>
            <a:r>
              <a:rPr lang="en-US" altLang="zh-TW" sz="2900" smtClean="0"/>
              <a:t/>
            </a:r>
            <a:br>
              <a:rPr lang="en-US" altLang="zh-TW" sz="2900" smtClean="0"/>
            </a:br>
            <a:endParaRPr lang="zh-TW" altLang="en-US" sz="2900" smtClean="0"/>
          </a:p>
        </p:txBody>
      </p:sp>
      <p:pic>
        <p:nvPicPr>
          <p:cNvPr id="4" name="內容版面配置區 3" descr="DSCN094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260350"/>
            <a:ext cx="4025900" cy="3057525"/>
          </a:xfrm>
        </p:spPr>
      </p:pic>
      <p:pic>
        <p:nvPicPr>
          <p:cNvPr id="5" name="圖片 4" descr="DSCN094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00438"/>
            <a:ext cx="4033838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~PP2435.WAV">
            <a:hlinkClick r:id="" action="ppaction://media"/>
          </p:cNvPr>
          <p:cNvPicPr>
            <a:picLocks noRot="1" noChangeAspect="1"/>
          </p:cNvPicPr>
          <p:nvPr>
            <a:wavAudioFile r:embed="rId1" name="~PP2435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67750" y="638175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SCN09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5652119" cy="423793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橢圓形圖說文字 4"/>
          <p:cNvSpPr/>
          <p:nvPr/>
        </p:nvSpPr>
        <p:spPr>
          <a:xfrm rot="1031032">
            <a:off x="6156325" y="1484313"/>
            <a:ext cx="2987675" cy="295275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i="1" dirty="0">
                <a:solidFill>
                  <a:srgbClr val="E400DF"/>
                </a:solidFill>
              </a:rPr>
              <a:t>操場的前方是司令臺，也就是升旗地點</a:t>
            </a:r>
            <a:r>
              <a:rPr kumimoji="0" lang="en-US" altLang="zh-TW" sz="2800" b="1" i="1" dirty="0">
                <a:solidFill>
                  <a:srgbClr val="E400DF"/>
                </a:solidFill>
              </a:rPr>
              <a:t>!</a:t>
            </a:r>
            <a:endParaRPr kumimoji="0" lang="zh-TW" altLang="en-US" sz="2800" b="1" i="1" dirty="0">
              <a:solidFill>
                <a:srgbClr val="E400DF"/>
              </a:solidFill>
            </a:endParaRPr>
          </a:p>
        </p:txBody>
      </p:sp>
      <p:pic>
        <p:nvPicPr>
          <p:cNvPr id="14" name="~PP1794.WAV">
            <a:hlinkClick r:id="" action="ppaction://media"/>
          </p:cNvPr>
          <p:cNvPicPr>
            <a:picLocks noRot="1" noChangeAspect="1"/>
          </p:cNvPicPr>
          <p:nvPr>
            <a:wavAudioFile r:embed="rId1" name="~PP1794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67750" y="638175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4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SCN0939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268413"/>
            <a:ext cx="5364163" cy="4248150"/>
          </a:xfrm>
        </p:spPr>
      </p:pic>
      <p:sp>
        <p:nvSpPr>
          <p:cNvPr id="5" name="橢圓形圖說文字 4"/>
          <p:cNvSpPr/>
          <p:nvPr/>
        </p:nvSpPr>
        <p:spPr>
          <a:xfrm rot="948985">
            <a:off x="5580063" y="1628775"/>
            <a:ext cx="3168650" cy="302418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i="1" dirty="0">
                <a:solidFill>
                  <a:schemeClr val="accent2">
                    <a:lumMod val="75000"/>
                  </a:schemeClr>
                </a:solidFill>
              </a:rPr>
              <a:t>這是位於校園最中間的大花園，多觀賞花花草草，心情自然會變好！中間是時空膠囊，裡頭裝著畢業學長姐們的夢想！</a:t>
            </a:r>
          </a:p>
        </p:txBody>
      </p:sp>
      <p:pic>
        <p:nvPicPr>
          <p:cNvPr id="14" name="~PP3435.WAV">
            <a:hlinkClick r:id="" action="ppaction://media"/>
          </p:cNvPr>
          <p:cNvPicPr>
            <a:picLocks noRot="1" noChangeAspect="1"/>
          </p:cNvPicPr>
          <p:nvPr>
            <a:wavAudioFile r:embed="rId1" name="~PP343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67750" y="638175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20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SCN094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412875"/>
            <a:ext cx="5148262" cy="4103688"/>
          </a:xfrm>
        </p:spPr>
      </p:pic>
      <p:sp>
        <p:nvSpPr>
          <p:cNvPr id="5" name="橢圓形圖說文字 4"/>
          <p:cNvSpPr/>
          <p:nvPr/>
        </p:nvSpPr>
        <p:spPr>
          <a:xfrm rot="723905">
            <a:off x="5292725" y="1916113"/>
            <a:ext cx="3779838" cy="316865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i="1" dirty="0">
                <a:solidFill>
                  <a:schemeClr val="accent4">
                    <a:lumMod val="75000"/>
                  </a:schemeClr>
                </a:solidFill>
              </a:rPr>
              <a:t>這就是時空膠囊的近拍照！大家看看吧</a:t>
            </a:r>
            <a:r>
              <a:rPr kumimoji="0" lang="en-US" altLang="zh-TW" sz="3200" b="1" i="1" dirty="0">
                <a:solidFill>
                  <a:schemeClr val="accent4">
                    <a:lumMod val="75000"/>
                  </a:schemeClr>
                </a:solidFill>
              </a:rPr>
              <a:t>~</a:t>
            </a:r>
            <a:endParaRPr kumimoji="0" lang="zh-TW" altLang="en-US" sz="3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" name="~PP3635.WAV">
            <a:hlinkClick r:id="" action="ppaction://media"/>
          </p:cNvPr>
          <p:cNvPicPr>
            <a:picLocks noRot="1" noChangeAspect="1"/>
          </p:cNvPicPr>
          <p:nvPr>
            <a:wavAudioFile r:embed="rId1" name="~PP363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67750" y="638175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    料   來   源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zh-TW" sz="37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</a:t>
            </a:r>
            <a:r>
              <a:rPr lang="zh-TW" altLang="en-US" sz="37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學校照片</a:t>
            </a:r>
            <a:endParaRPr lang="en-US" altLang="zh-TW" sz="370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zh-TW" sz="37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</a:t>
            </a:r>
            <a:r>
              <a:rPr lang="zh-TW" altLang="en-US" sz="37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彎彎圖檔</a:t>
            </a:r>
            <a:endParaRPr lang="en-US" altLang="zh-TW" sz="370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zh-TW" sz="370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zh-TW" altLang="en-US" sz="37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作者</a:t>
            </a:r>
            <a:r>
              <a:rPr lang="en-US" altLang="zh-TW" sz="37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zh-TW" altLang="en-US" sz="37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吳采潔</a:t>
            </a:r>
            <a:r>
              <a:rPr lang="en-US" altLang="zh-TW" sz="37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zh-TW" altLang="en-US" sz="37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吳欣誼</a:t>
            </a:r>
            <a:endParaRPr lang="en-US" altLang="zh-TW" sz="370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2" name="~PP59.WAV">
            <a:hlinkClick r:id="" action="ppaction://media"/>
          </p:cNvPr>
          <p:cNvPicPr>
            <a:picLocks noRot="1" noChangeAspect="1"/>
          </p:cNvPicPr>
          <p:nvPr>
            <a:wavAudioFile r:embed="rId1" name="~PP59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67750" y="638175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8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6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192</Words>
  <Application>Microsoft Office PowerPoint</Application>
  <PresentationFormat>如螢幕大小 (4:3)</PresentationFormat>
  <Paragraphs>12</Paragraphs>
  <Slides>8</Slides>
  <Notes>0</Notes>
  <HiddenSlides>0</HiddenSlides>
  <MMClips>8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Arial</vt:lpstr>
      <vt:lpstr>新細明體</vt:lpstr>
      <vt:lpstr>Calibri</vt:lpstr>
      <vt:lpstr>Office 佈景主題</vt:lpstr>
      <vt:lpstr>投影片 1</vt:lpstr>
      <vt:lpstr>投影片 2</vt:lpstr>
      <vt:lpstr>投影片 3</vt:lpstr>
      <vt:lpstr>     操場的右邊是籃球場，  多打籃球會長高喔!       操場的左邊是網球場， 地上非常貼心的鋪上了白沙， 以防滑倒!       </vt:lpstr>
      <vt:lpstr>投影片 5</vt:lpstr>
      <vt:lpstr>投影片 6</vt:lpstr>
      <vt:lpstr>投影片 7</vt:lpstr>
      <vt:lpstr>資    料   來   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Wu family</dc:creator>
  <cp:lastModifiedBy>teacher</cp:lastModifiedBy>
  <cp:revision>24</cp:revision>
  <dcterms:created xsi:type="dcterms:W3CDTF">2013-05-08T07:41:24Z</dcterms:created>
  <dcterms:modified xsi:type="dcterms:W3CDTF">2013-05-10T02:45:42Z</dcterms:modified>
</cp:coreProperties>
</file>