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1" r:id="rId6"/>
    <p:sldId id="262" r:id="rId7"/>
    <p:sldId id="263" r:id="rId8"/>
    <p:sldId id="264" r:id="rId9"/>
  </p:sldIdLst>
  <p:sldSz cx="9906000" cy="6858000" type="A4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27A2"/>
    <a:srgbClr val="800080"/>
    <a:srgbClr val="B64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5" autoAdjust="0"/>
    <p:restoredTop sz="91781" autoAdjust="0"/>
  </p:normalViewPr>
  <p:slideViewPr>
    <p:cSldViewPr>
      <p:cViewPr>
        <p:scale>
          <a:sx n="55" d="100"/>
          <a:sy n="55" d="100"/>
        </p:scale>
        <p:origin x="-804" y="-33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42950" y="1981200"/>
            <a:ext cx="8420100" cy="1876428"/>
          </a:xfrm>
        </p:spPr>
        <p:txBody>
          <a:bodyPr anchor="b"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ctr">
              <a:defRPr sz="44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85900" y="3857628"/>
            <a:ext cx="6934200" cy="17532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893864" y="274640"/>
            <a:ext cx="1516836" cy="5851525"/>
          </a:xfrm>
        </p:spPr>
        <p:txBody>
          <a:bodyPr vert="eaVert"/>
          <a:lstStyle>
            <a:lvl1pPr>
              <a:defRPr lang="zh-CN" altLang="en-US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95300" y="274640"/>
            <a:ext cx="7398564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2950" y="3854150"/>
            <a:ext cx="8420100" cy="186085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42950" y="2356428"/>
            <a:ext cx="8420100" cy="1501200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l">
              <a:buNone/>
              <a:defRPr sz="1800">
                <a:solidFill>
                  <a:schemeClr val="tx2"/>
                </a:solidFill>
              </a:defRPr>
            </a:lvl2pPr>
            <a:lvl3pPr marL="914400" indent="0" algn="l">
              <a:buNone/>
              <a:defRPr sz="1600">
                <a:solidFill>
                  <a:schemeClr val="tx2"/>
                </a:solidFill>
              </a:defRPr>
            </a:lvl3pPr>
            <a:lvl4pPr marL="1371600" indent="0" algn="l">
              <a:buNone/>
              <a:defRPr sz="1400">
                <a:solidFill>
                  <a:schemeClr val="tx2"/>
                </a:solidFill>
              </a:defRPr>
            </a:lvl4pPr>
            <a:lvl5pPr marL="1828800" indent="0" algn="l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3446" y="381000"/>
            <a:ext cx="2889250" cy="1833554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>
            <a:lvl1pPr algn="l">
              <a:defRPr sz="3200" b="1" kern="1200" cap="all" spc="50">
                <a:ln w="1587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632200" y="381000"/>
            <a:ext cx="5861050" cy="57451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53446" y="2214554"/>
            <a:ext cx="2889250" cy="391218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1712180" y="553734"/>
            <a:ext cx="7961681" cy="4741531"/>
            <a:chOff x="428596" y="553734"/>
            <a:chExt cx="7349244" cy="4741531"/>
          </a:xfrm>
        </p:grpSpPr>
        <p:sp>
          <p:nvSpPr>
            <p:cNvPr id="16" name="矩形 15"/>
            <p:cNvSpPr/>
            <p:nvPr userDrawn="1"/>
          </p:nvSpPr>
          <p:spPr>
            <a:xfrm rot="21480000">
              <a:off x="428596" y="580356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7" name="矩形 16"/>
            <p:cNvSpPr/>
            <p:nvPr userDrawn="1"/>
          </p:nvSpPr>
          <p:spPr>
            <a:xfrm rot="21540000">
              <a:off x="437473" y="571479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  <p:sp>
          <p:nvSpPr>
            <p:cNvPr id="18" name="矩形 17"/>
            <p:cNvSpPr/>
            <p:nvPr userDrawn="1"/>
          </p:nvSpPr>
          <p:spPr>
            <a:xfrm>
              <a:off x="437481" y="553734"/>
              <a:ext cx="7340359" cy="4714909"/>
            </a:xfrm>
            <a:prstGeom prst="rect">
              <a:avLst/>
            </a:prstGeom>
            <a:ln w="1270" cap="flat" cmpd="sng" algn="ctr">
              <a:noFill/>
              <a:prstDash val="solid"/>
              <a:miter lim="800000"/>
            </a:ln>
            <a:effectLst>
              <a:outerShdw blurRad="54991" dist="17780" dir="5400000" algn="tl" rotWithShape="0">
                <a:srgbClr val="000000">
                  <a:alpha val="66000"/>
                </a:srgb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eaLnBrk="1" latinLnBrk="0" hangingPunct="1"/>
              <a:endParaRPr kumimoji="0" lang="zh-CN" altLang="en-US"/>
            </a:p>
          </p:txBody>
        </p:sp>
      </p:grp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89571" y="612776"/>
            <a:ext cx="7816508" cy="4602175"/>
          </a:xfrm>
          <a:solidFill>
            <a:schemeClr val="bg2">
              <a:tint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 useBgFill="1"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95295"/>
            <a:ext cx="1470398" cy="5691227"/>
          </a:xfrm>
          <a:noFill/>
        </p:spPr>
        <p:txBody>
          <a:bodyPr vert="eaVert" anchor="ctr">
            <a:noAutofit/>
          </a:bodyPr>
          <a:lstStyle>
            <a:lvl1pPr algn="l">
              <a:defRPr lang="zh-CN" altLang="en-US" sz="3200" dirty="0">
                <a:ln w="1587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1750" dir="3600000" algn="tl" rotWithShape="0">
                    <a:srgbClr val="000000">
                      <a:alpha val="60000"/>
                    </a:srgbClr>
                  </a:outerShdw>
                </a:effectLst>
                <a:latin typeface="+mj-lt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857353" y="5481658"/>
            <a:ext cx="7816508" cy="804862"/>
          </a:xfrm>
        </p:spPr>
        <p:txBody>
          <a:bodyPr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8890">
              <a:contourClr>
                <a:schemeClr val="accent3">
                  <a:shade val="55000"/>
                </a:schemeClr>
              </a:contourClr>
            </a:sp3d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7244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9618" y="6483998"/>
            <a:ext cx="2311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D56DC-78D0-4C0F-AF11-867168511E1C}" type="datetimeFigureOut">
              <a:rPr lang="zh-TW" altLang="en-US" smtClean="0"/>
              <a:pPr/>
              <a:t>2013/5/13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384550" y="6483998"/>
            <a:ext cx="31369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575364" y="6483998"/>
            <a:ext cx="23114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800F5-91C1-4310-9A31-76DBDB9BD4C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000" b="1" kern="1200" cap="all" spc="50" dirty="0">
          <a:ln w="1587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31750" dir="3600000" algn="tl" rotWithShape="0">
              <a:srgbClr val="000000">
                <a:alpha val="60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90000"/>
        <a:buFont typeface="Cambria"/>
        <a:buChar char="+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–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60000"/>
        <a:buFont typeface="Wingdings 2"/>
        <a:buChar char="Ï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90000"/>
        <a:buFont typeface="Calibri"/>
        <a:buChar char="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100000"/>
        <a:buFont typeface="Cambria"/>
        <a:buChar char="=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ragon\Desktop\&#20170;&#24180;&#22799;&#22825;-&#30050;&#26989;&#27468;&#26354;(&#25163;&#27231;&#37428;&#32882;).mp3" TargetMode="Externa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09530" y="142852"/>
            <a:ext cx="928694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7800" dirty="0" smtClean="0">
                <a:solidFill>
                  <a:srgbClr val="FF0000"/>
                </a:solidFill>
              </a:rPr>
              <a:t>跟</a:t>
            </a:r>
            <a:r>
              <a:rPr lang="zh-TW" altLang="en-US" sz="7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學</a:t>
            </a:r>
            <a:r>
              <a:rPr lang="zh-TW" altLang="en-US" sz="7800" dirty="0" smtClean="0">
                <a:solidFill>
                  <a:srgbClr val="92D050"/>
                </a:solidFill>
              </a:rPr>
              <a:t>長</a:t>
            </a:r>
            <a:r>
              <a:rPr lang="zh-TW" altLang="en-US" sz="78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姊</a:t>
            </a:r>
            <a:r>
              <a:rPr lang="zh-TW" altLang="en-US" sz="7800" dirty="0" smtClean="0">
                <a:solidFill>
                  <a:srgbClr val="00B050"/>
                </a:solidFill>
              </a:rPr>
              <a:t>的</a:t>
            </a:r>
            <a:r>
              <a:rPr lang="zh-TW" altLang="en-US" sz="7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美</a:t>
            </a:r>
            <a:r>
              <a:rPr lang="zh-TW" altLang="en-US" sz="7800" dirty="0" smtClean="0">
                <a:solidFill>
                  <a:schemeClr val="bg1">
                    <a:lumMod val="50000"/>
                  </a:schemeClr>
                </a:solidFill>
              </a:rPr>
              <a:t>好</a:t>
            </a:r>
            <a:r>
              <a:rPr lang="zh-TW" altLang="en-US" sz="7800" dirty="0" smtClean="0">
                <a:solidFill>
                  <a:srgbClr val="B644AE"/>
                </a:solidFill>
              </a:rPr>
              <a:t>回</a:t>
            </a:r>
            <a:r>
              <a:rPr lang="zh-TW" altLang="en-US" sz="7800" dirty="0" smtClean="0">
                <a:solidFill>
                  <a:srgbClr val="D327A2"/>
                </a:solidFill>
              </a:rPr>
              <a:t>憶</a:t>
            </a:r>
            <a:endParaRPr lang="zh-TW" altLang="en-US" sz="7800" dirty="0">
              <a:solidFill>
                <a:srgbClr val="D327A2"/>
              </a:solidFill>
            </a:endParaRPr>
          </a:p>
        </p:txBody>
      </p:sp>
      <p:pic>
        <p:nvPicPr>
          <p:cNvPr id="6" name="圖片 5" descr="123456789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248" y="1643050"/>
            <a:ext cx="4071966" cy="464347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0" y="1643050"/>
            <a:ext cx="4088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作者</a:t>
            </a:r>
            <a:r>
              <a:rPr lang="en-US" altLang="zh-TW" dirty="0" smtClean="0"/>
              <a:t>:</a:t>
            </a:r>
            <a:r>
              <a:rPr lang="zh-TW" altLang="en-US" dirty="0" smtClean="0"/>
              <a:t>陳念琦</a:t>
            </a:r>
            <a:r>
              <a:rPr lang="en-US" altLang="zh-TW" dirty="0" smtClean="0"/>
              <a:t>.</a:t>
            </a:r>
            <a:r>
              <a:rPr lang="zh-TW" altLang="en-US" dirty="0" smtClean="0"/>
              <a:t>郭庭妤</a:t>
            </a:r>
            <a:r>
              <a:rPr lang="en-US" altLang="zh-TW" dirty="0" smtClean="0"/>
              <a:t>.</a:t>
            </a:r>
            <a:r>
              <a:rPr lang="zh-TW" altLang="en-US" dirty="0" smtClean="0"/>
              <a:t>賴芳儀</a:t>
            </a:r>
            <a:r>
              <a:rPr lang="en-US" altLang="zh-TW" dirty="0" smtClean="0"/>
              <a:t>.</a:t>
            </a:r>
            <a:r>
              <a:rPr lang="zh-TW" altLang="en-US" dirty="0" smtClean="0"/>
              <a:t>林明惠</a:t>
            </a:r>
            <a:endParaRPr lang="zh-TW" altLang="en-US" dirty="0"/>
          </a:p>
        </p:txBody>
      </p:sp>
    </p:spTree>
  </p:cSld>
  <p:clrMapOvr>
    <a:masterClrMapping/>
  </p:clrMapOvr>
  <p:transition advTm="7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123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6" name="文字方塊 5"/>
          <p:cNvSpPr txBox="1"/>
          <p:nvPr/>
        </p:nvSpPr>
        <p:spPr>
          <a:xfrm>
            <a:off x="166654" y="285728"/>
            <a:ext cx="9501254" cy="1569660"/>
          </a:xfrm>
          <a:prstGeom prst="rect">
            <a:avLst/>
          </a:prstGeom>
          <a:noFill/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大</a:t>
            </a:r>
            <a:r>
              <a:rPr lang="zh-TW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</a:t>
            </a:r>
            <a:r>
              <a:rPr lang="zh-TW" altLang="en-US" sz="9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合</a:t>
            </a:r>
            <a:r>
              <a:rPr lang="zh-TW" altLang="en-US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         </a:t>
            </a:r>
            <a:r>
              <a:rPr lang="zh-TW" altLang="en-US" sz="96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照</a:t>
            </a:r>
            <a:endParaRPr lang="zh-TW" altLang="en-US" sz="115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advTm="7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6123  E" pathEditMode="relative" ptsTypes="">
                                      <p:cBhvr>
                                        <p:cTn id="1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23456.bmp"/>
          <p:cNvPicPr>
            <a:picLocks noChangeAspect="1"/>
          </p:cNvPicPr>
          <p:nvPr/>
        </p:nvPicPr>
        <p:blipFill>
          <a:blip r:embed="rId2"/>
          <a:srcRect t="27083"/>
          <a:stretch>
            <a:fillRect/>
          </a:stretch>
        </p:blipFill>
        <p:spPr>
          <a:xfrm>
            <a:off x="0" y="142852"/>
            <a:ext cx="9792648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雲朵形 5"/>
          <p:cNvSpPr/>
          <p:nvPr/>
        </p:nvSpPr>
        <p:spPr>
          <a:xfrm>
            <a:off x="3095612" y="5072074"/>
            <a:ext cx="571504" cy="285752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雲朵形 6"/>
          <p:cNvSpPr/>
          <p:nvPr/>
        </p:nvSpPr>
        <p:spPr>
          <a:xfrm>
            <a:off x="4095745" y="5357826"/>
            <a:ext cx="642942" cy="357190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雲朵形 7"/>
          <p:cNvSpPr/>
          <p:nvPr/>
        </p:nvSpPr>
        <p:spPr>
          <a:xfrm>
            <a:off x="5310190" y="5715016"/>
            <a:ext cx="3714776" cy="928694"/>
          </a:xfrm>
          <a:prstGeom prst="cloud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accent1">
                    <a:lumMod val="50000"/>
                  </a:schemeClr>
                </a:solidFill>
                <a:latin typeface="+mn-ea"/>
              </a:rPr>
              <a:t>站</a:t>
            </a:r>
            <a:r>
              <a:rPr lang="zh-TW" altLang="en-US" dirty="0" smtClean="0">
                <a:solidFill>
                  <a:srgbClr val="00B050"/>
                </a:solidFill>
              </a:rPr>
              <a:t>著</a:t>
            </a:r>
            <a:r>
              <a:rPr lang="zh-TW" altLang="en-US" dirty="0" smtClean="0">
                <a:solidFill>
                  <a:srgbClr val="FF0000"/>
                </a:solidFill>
              </a:rPr>
              <a:t>好</a:t>
            </a:r>
            <a:r>
              <a:rPr lang="zh-TW" altLang="en-US" dirty="0" smtClean="0">
                <a:solidFill>
                  <a:schemeClr val="accent2">
                    <a:lumMod val="75000"/>
                  </a:schemeClr>
                </a:solidFill>
              </a:rPr>
              <a:t>累</a:t>
            </a:r>
            <a:r>
              <a:rPr lang="en-US" altLang="zh-TW" dirty="0" smtClean="0">
                <a:solidFill>
                  <a:srgbClr val="FFFF00"/>
                </a:solidFill>
              </a:rPr>
              <a:t>……………………</a:t>
            </a:r>
            <a:endParaRPr lang="zh-TW" alt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23456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8" y="0"/>
            <a:ext cx="9858444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橢圓 4"/>
          <p:cNvSpPr/>
          <p:nvPr/>
        </p:nvSpPr>
        <p:spPr>
          <a:xfrm>
            <a:off x="595282" y="5929330"/>
            <a:ext cx="285752" cy="35719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023910" y="5429264"/>
            <a:ext cx="571504" cy="57150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流程圖: 準備作業 6"/>
          <p:cNvSpPr/>
          <p:nvPr/>
        </p:nvSpPr>
        <p:spPr>
          <a:xfrm>
            <a:off x="952472" y="4143380"/>
            <a:ext cx="3214710" cy="1214446"/>
          </a:xfrm>
          <a:prstGeom prst="flowChartPreparation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</a:rPr>
              <a:t>猜猜我是誰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</a:rPr>
              <a:t>??????</a:t>
            </a:r>
          </a:p>
        </p:txBody>
      </p:sp>
    </p:spTree>
  </p:cSld>
  <p:clrMapOvr>
    <a:masterClrMapping/>
  </p:clrMapOvr>
  <p:transition spd="slow" advTm="7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12345678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7" name="雲朵形 6"/>
          <p:cNvSpPr/>
          <p:nvPr/>
        </p:nvSpPr>
        <p:spPr>
          <a:xfrm>
            <a:off x="3524240" y="2357430"/>
            <a:ext cx="500066" cy="35719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雲朵形 7"/>
          <p:cNvSpPr/>
          <p:nvPr/>
        </p:nvSpPr>
        <p:spPr>
          <a:xfrm>
            <a:off x="3667116" y="2928934"/>
            <a:ext cx="714380" cy="57150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雲朵形 8"/>
          <p:cNvSpPr/>
          <p:nvPr/>
        </p:nvSpPr>
        <p:spPr>
          <a:xfrm>
            <a:off x="2809860" y="4143380"/>
            <a:ext cx="3000396" cy="15716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不要照我啦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</p:spTree>
  </p:cSld>
  <p:clrMapOvr>
    <a:masterClrMapping/>
  </p:clrMapOvr>
  <p:transition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0" y="571480"/>
            <a:ext cx="96679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800" dirty="0" smtClean="0">
                <a:latin typeface="+mj-ea"/>
                <a:ea typeface="+mj-ea"/>
              </a:rPr>
              <a:t>可是我們就要分開了</a:t>
            </a:r>
            <a:r>
              <a:rPr lang="en-US" altLang="zh-TW" sz="8800" dirty="0" smtClean="0">
                <a:latin typeface="+mj-ea"/>
                <a:ea typeface="+mj-ea"/>
              </a:rPr>
              <a:t>.</a:t>
            </a:r>
            <a:r>
              <a:rPr lang="zh-TW" altLang="en-US" sz="8800" dirty="0" smtClean="0">
                <a:latin typeface="+mj-ea"/>
                <a:ea typeface="+mj-ea"/>
              </a:rPr>
              <a:t>好捨不得阿</a:t>
            </a:r>
            <a:r>
              <a:rPr lang="en-US" altLang="zh-TW" sz="8800" dirty="0" smtClean="0">
                <a:latin typeface="+mj-ea"/>
                <a:ea typeface="+mj-ea"/>
              </a:rPr>
              <a:t>!......</a:t>
            </a:r>
            <a:endParaRPr lang="zh-TW" altLang="en-US" sz="8800" dirty="0">
              <a:latin typeface="+mj-ea"/>
              <a:ea typeface="+mj-ea"/>
            </a:endParaRPr>
          </a:p>
        </p:txBody>
      </p:sp>
      <p:pic>
        <p:nvPicPr>
          <p:cNvPr id="6" name="今年夏天-畢業歌曲(手機鈴聲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601200" y="6553200"/>
            <a:ext cx="304800" cy="304800"/>
          </a:xfrm>
          <a:prstGeom prst="rect">
            <a:avLst/>
          </a:prstGeom>
        </p:spPr>
      </p:pic>
      <p:pic>
        <p:nvPicPr>
          <p:cNvPr id="7" name="圖片 6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14752"/>
            <a:ext cx="5024437" cy="3143248"/>
          </a:xfrm>
          <a:prstGeom prst="rect">
            <a:avLst/>
          </a:prstGeom>
        </p:spPr>
      </p:pic>
      <p:pic>
        <p:nvPicPr>
          <p:cNvPr id="8" name="圖片 7" descr="1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438" y="3714752"/>
            <a:ext cx="4881562" cy="3143248"/>
          </a:xfrm>
          <a:prstGeom prst="rect">
            <a:avLst/>
          </a:prstGeom>
        </p:spPr>
      </p:pic>
      <p:pic>
        <p:nvPicPr>
          <p:cNvPr id="9" name="圖片 8" descr="12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438" y="0"/>
            <a:ext cx="4881562" cy="3714752"/>
          </a:xfrm>
          <a:prstGeom prst="rect">
            <a:avLst/>
          </a:prstGeom>
        </p:spPr>
      </p:pic>
      <p:pic>
        <p:nvPicPr>
          <p:cNvPr id="10" name="圖片 9" descr="123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024438" cy="3690330"/>
          </a:xfrm>
          <a:prstGeom prst="rect">
            <a:avLst/>
          </a:prstGeom>
        </p:spPr>
      </p:pic>
      <p:pic>
        <p:nvPicPr>
          <p:cNvPr id="11" name="圖片 10" descr="1234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07426"/>
            <a:ext cx="5024438" cy="3150574"/>
          </a:xfrm>
          <a:prstGeom prst="rect">
            <a:avLst/>
          </a:prstGeom>
        </p:spPr>
      </p:pic>
      <p:pic>
        <p:nvPicPr>
          <p:cNvPr id="13" name="圖片 12" descr="1234567.bmp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24438" y="3714752"/>
            <a:ext cx="4881562" cy="3143248"/>
          </a:xfrm>
          <a:prstGeom prst="rect">
            <a:avLst/>
          </a:prstGeom>
        </p:spPr>
      </p:pic>
      <p:pic>
        <p:nvPicPr>
          <p:cNvPr id="15" name="圖片 14" descr="123456.bmp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5048283" cy="3681079"/>
          </a:xfrm>
          <a:prstGeom prst="rect">
            <a:avLst/>
          </a:prstGeom>
        </p:spPr>
      </p:pic>
      <p:pic>
        <p:nvPicPr>
          <p:cNvPr id="16" name="圖片 15" descr="12345678.bmp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4438" y="0"/>
            <a:ext cx="4881562" cy="3714752"/>
          </a:xfrm>
          <a:prstGeom prst="rect">
            <a:avLst/>
          </a:prstGeom>
        </p:spPr>
      </p:pic>
      <p:pic>
        <p:nvPicPr>
          <p:cNvPr id="17" name="圖片 16" descr="12345678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24439" y="3714752"/>
            <a:ext cx="4881562" cy="3143248"/>
          </a:xfrm>
          <a:prstGeom prst="rect">
            <a:avLst/>
          </a:prstGeom>
        </p:spPr>
      </p:pic>
      <p:pic>
        <p:nvPicPr>
          <p:cNvPr id="18" name="圖片 17" descr="12345678910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3714752"/>
            <a:ext cx="5047815" cy="3143248"/>
          </a:xfrm>
          <a:prstGeom prst="rect">
            <a:avLst/>
          </a:prstGeom>
        </p:spPr>
      </p:pic>
      <p:pic>
        <p:nvPicPr>
          <p:cNvPr id="19" name="圖片 18" descr="1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024438" y="0"/>
            <a:ext cx="4881562" cy="3732564"/>
          </a:xfrm>
          <a:prstGeom prst="rect">
            <a:avLst/>
          </a:prstGeom>
        </p:spPr>
      </p:pic>
      <p:pic>
        <p:nvPicPr>
          <p:cNvPr id="20" name="圖片 19" descr="12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5024406" cy="3714728"/>
          </a:xfrm>
          <a:prstGeom prst="rect">
            <a:avLst/>
          </a:prstGeom>
        </p:spPr>
      </p:pic>
    </p:spTree>
  </p:cSld>
  <p:clrMapOvr>
    <a:masterClrMapping/>
  </p:clrMapOvr>
  <p:transition spd="slow" advClick="0" advTm="5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527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2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35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nodeType="withEffect">
                                  <p:stCondLst>
                                    <p:cond delay="40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9" presetClass="entr" presetSubtype="0" decel="100000" fill="hold" nodeType="withEffect">
                                  <p:stCondLst>
                                    <p:cond delay="4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9" presetClass="entr" presetSubtype="0" decel="100000" fill="hold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49" presetClass="entr" presetSubtype="0" decel="100000" fill="hold" nodeType="withEffect">
                                  <p:stCondLst>
                                    <p:cond delay="52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52406" y="357166"/>
            <a:ext cx="8143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+mj-ea"/>
                <a:ea typeface="+mj-ea"/>
              </a:rPr>
              <a:t>那我們</a:t>
            </a:r>
            <a:r>
              <a:rPr lang="en-US" altLang="zh-TW" sz="4400" dirty="0" smtClean="0">
                <a:latin typeface="+mj-ea"/>
                <a:ea typeface="+mj-ea"/>
              </a:rPr>
              <a:t>,</a:t>
            </a:r>
            <a:r>
              <a:rPr lang="zh-TW" altLang="en-US" sz="4400" dirty="0" smtClean="0">
                <a:latin typeface="+mj-ea"/>
                <a:ea typeface="+mj-ea"/>
              </a:rPr>
              <a:t>就把這些點點滴滴</a:t>
            </a:r>
            <a:r>
              <a:rPr lang="en-US" altLang="zh-TW" sz="4400" dirty="0" smtClean="0">
                <a:latin typeface="+mj-ea"/>
                <a:ea typeface="+mj-ea"/>
              </a:rPr>
              <a:t>,</a:t>
            </a:r>
            <a:r>
              <a:rPr lang="zh-TW" altLang="en-US" sz="4400" dirty="0" smtClean="0">
                <a:latin typeface="+mj-ea"/>
                <a:ea typeface="+mj-ea"/>
              </a:rPr>
              <a:t>永遠的埋藏在心中吧</a:t>
            </a:r>
            <a:r>
              <a:rPr lang="en-US" altLang="zh-TW" sz="4400" dirty="0" smtClean="0">
                <a:latin typeface="+mj-ea"/>
                <a:ea typeface="+mj-ea"/>
              </a:rPr>
              <a:t>………………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452406" y="2071678"/>
            <a:ext cx="93107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9600" dirty="0" smtClean="0">
                <a:solidFill>
                  <a:srgbClr val="800080"/>
                </a:solidFill>
              </a:rPr>
              <a:t>學長</a:t>
            </a:r>
            <a:r>
              <a:rPr lang="en-US" altLang="zh-TW" sz="9600" dirty="0" smtClean="0">
                <a:solidFill>
                  <a:srgbClr val="800080"/>
                </a:solidFill>
              </a:rPr>
              <a:t>,</a:t>
            </a:r>
            <a:r>
              <a:rPr lang="zh-TW" altLang="en-US" sz="9600" dirty="0" smtClean="0">
                <a:solidFill>
                  <a:srgbClr val="800080"/>
                </a:solidFill>
              </a:rPr>
              <a:t>學姊</a:t>
            </a:r>
            <a:r>
              <a:rPr lang="en-US" altLang="zh-TW" sz="9600" dirty="0" smtClean="0">
                <a:solidFill>
                  <a:srgbClr val="800080"/>
                </a:solidFill>
              </a:rPr>
              <a:t>,</a:t>
            </a:r>
            <a:r>
              <a:rPr lang="zh-TW" altLang="en-US" sz="9600" dirty="0" smtClean="0">
                <a:solidFill>
                  <a:srgbClr val="800080"/>
                </a:solidFill>
              </a:rPr>
              <a:t>我們有緣再相見</a:t>
            </a:r>
            <a:r>
              <a:rPr lang="en-US" altLang="zh-TW" sz="9600" dirty="0" smtClean="0">
                <a:solidFill>
                  <a:srgbClr val="800080"/>
                </a:solidFill>
              </a:rPr>
              <a:t>!..........</a:t>
            </a:r>
            <a:endParaRPr lang="zh-TW" altLang="en-US" sz="9600" dirty="0">
              <a:solidFill>
                <a:srgbClr val="800080"/>
              </a:solidFill>
            </a:endParaRPr>
          </a:p>
        </p:txBody>
      </p:sp>
    </p:spTree>
  </p:cSld>
  <p:clrMapOvr>
    <a:masterClrMapping/>
  </p:clrMapOvr>
  <p:transition spd="slow" advClick="0" advTm="12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24042" y="0"/>
            <a:ext cx="6100774" cy="857232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謝謝</a:t>
            </a:r>
            <a:r>
              <a:rPr lang="zh-TW" altLang="en-US" dirty="0" smtClean="0">
                <a:solidFill>
                  <a:srgbClr val="D327A2"/>
                </a:solidFill>
              </a:rPr>
              <a:t>收</a:t>
            </a:r>
            <a:r>
              <a:rPr lang="zh-TW" altLang="en-US" dirty="0" smtClean="0">
                <a:solidFill>
                  <a:srgbClr val="92D050"/>
                </a:solidFill>
              </a:rPr>
              <a:t>看</a:t>
            </a:r>
            <a:r>
              <a:rPr lang="en-US" altLang="zh-TW" dirty="0" smtClean="0">
                <a:solidFill>
                  <a:srgbClr val="00B0F0"/>
                </a:solidFill>
              </a:rPr>
              <a:t>!</a:t>
            </a:r>
            <a:endParaRPr lang="zh-TW" altLang="en-US" dirty="0">
              <a:solidFill>
                <a:srgbClr val="00B0F0"/>
              </a:solidFill>
            </a:endParaRPr>
          </a:p>
        </p:txBody>
      </p:sp>
      <p:pic>
        <p:nvPicPr>
          <p:cNvPr id="4" name="圖片 3" descr="55.jpg"/>
          <p:cNvPicPr>
            <a:picLocks noChangeAspect="1"/>
          </p:cNvPicPr>
          <p:nvPr/>
        </p:nvPicPr>
        <p:blipFill>
          <a:blip r:embed="rId2">
            <a:lum contrast="1000"/>
          </a:blip>
          <a:stretch>
            <a:fillRect/>
          </a:stretch>
        </p:blipFill>
        <p:spPr>
          <a:xfrm>
            <a:off x="0" y="857232"/>
            <a:ext cx="9906000" cy="6000768"/>
          </a:xfrm>
          <a:prstGeom prst="rect">
            <a:avLst/>
          </a:prstGeom>
          <a:blipFill dpi="0" rotWithShape="1">
            <a:blip r:embed="rId3">
              <a:alphaModFix amt="0"/>
              <a:lum contrast="1000"/>
            </a:blip>
            <a:srcRect/>
            <a:tile tx="0" ty="0" sx="100000" sy="100000" flip="none" algn="tl"/>
          </a:blipFill>
          <a:effectLst>
            <a:outerShdw blurRad="50800" dist="50800" dir="5400000" algn="ctr" rotWithShape="0">
              <a:srgbClr val="000000"/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行雲流水">
  <a:themeElements>
    <a:clrScheme name="行雲流水">
      <a:dk1>
        <a:sysClr val="windowText" lastClr="000000"/>
      </a:dk1>
      <a:lt1>
        <a:sysClr val="window" lastClr="FFFFFF"/>
      </a:lt1>
      <a:dk2>
        <a:srgbClr val="411401"/>
      </a:dk2>
      <a:lt2>
        <a:srgbClr val="FFE6E6"/>
      </a:lt2>
      <a:accent1>
        <a:srgbClr val="A24A48"/>
      </a:accent1>
      <a:accent2>
        <a:srgbClr val="B2935C"/>
      </a:accent2>
      <a:accent3>
        <a:srgbClr val="6A9A9A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行雲流水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华文行楷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libri"/>
        <a:ea typeface=""/>
        <a:cs typeface=""/>
        <a:font script="Jpan" typeface="ＭＳ Ｐ明朝"/>
        <a:font script="Hang" typeface="HY견명조"/>
        <a:font script="Hans" typeface="华文行楷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行雲流水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30000"/>
              </a:schemeClr>
            </a:gs>
            <a:gs pos="50000">
              <a:schemeClr val="phClr">
                <a:tint val="45000"/>
                <a:satMod val="220000"/>
              </a:schemeClr>
            </a:gs>
            <a:gs pos="100000">
              <a:schemeClr val="phClr">
                <a:tint val="90000"/>
                <a:satMod val="13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200000"/>
              </a:schemeClr>
            </a:gs>
            <a:gs pos="50000">
              <a:schemeClr val="phClr">
                <a:tint val="100000"/>
                <a:shade val="60000"/>
                <a:hueMod val="100000"/>
                <a:satMod val="180000"/>
              </a:schemeClr>
            </a:gs>
            <a:gs pos="100000">
              <a:schemeClr val="phClr">
                <a:tint val="100000"/>
                <a:shade val="90000"/>
                <a:hueMod val="100000"/>
                <a:satMod val="2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50600">
              <a:schemeClr val="phClr">
                <a:alpha val="40000"/>
              </a:schemeClr>
            </a:glow>
          </a:effectLst>
        </a:effectStyle>
        <a:effectStyle>
          <a:effectLst>
            <a:glow rad="101600">
              <a:schemeClr val="phClr">
                <a:alpha val="60000"/>
              </a:schemeClr>
            </a:glow>
          </a:effectLst>
          <a:scene3d>
            <a:camera prst="isometricLeftDown" fov="0">
              <a:rot lat="0" lon="0" rev="0"/>
            </a:camera>
            <a:lightRig rig="harsh" dir="tl">
              <a:rot lat="0" lon="0" rev="14280000"/>
            </a:lightRig>
          </a:scene3d>
          <a:sp3d prstMaterial="flat">
            <a:bevelT w="38100" h="50800" prst="softRound"/>
          </a:sp3d>
        </a:effectStyle>
        <a:effectStyle>
          <a:effectLst>
            <a:glow>
              <a:schemeClr val="phClr"/>
            </a:glow>
          </a:effectLst>
          <a:scene3d>
            <a:camera prst="isometricLeftDown">
              <a:rot lat="0" lon="0" rev="0"/>
            </a:camera>
            <a:lightRig rig="harsh" dir="tl">
              <a:rot lat="0" lon="0" rev="14280000"/>
            </a:lightRig>
          </a:scene3d>
          <a:sp3d extrusionH="63500" contourW="38100" prstMaterial="flat">
            <a:bevelT w="50800" h="635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300000"/>
              </a:schemeClr>
            </a:gs>
            <a:gs pos="72000">
              <a:schemeClr val="phClr">
                <a:tint val="100000"/>
                <a:shade val="100000"/>
                <a:hueMod val="100000"/>
                <a:satMod val="100000"/>
              </a:schemeClr>
            </a:gs>
            <a:gs pos="81000">
              <a:schemeClr val="phClr">
                <a:tint val="98000"/>
                <a:shade val="100000"/>
                <a:hueMod val="100000"/>
                <a:satMod val="15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39000"/>
                <a:hueMod val="100000"/>
                <a:satMod val="150000"/>
              </a:schemeClr>
              <a:schemeClr val="phClr">
                <a:tint val="90000"/>
                <a:shade val="100000"/>
                <a:hueMod val="100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Calligraphy</Template>
  <TotalTime>356</TotalTime>
  <Words>75</Words>
  <Application>Microsoft Office PowerPoint</Application>
  <PresentationFormat>A4 紙張 (210x297 公釐)</PresentationFormat>
  <Paragraphs>10</Paragraphs>
  <Slides>8</Slides>
  <Notes>0</Notes>
  <HiddenSlides>0</HiddenSlides>
  <MMClips>1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行雲流水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謝謝收看!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Dragon</dc:creator>
  <cp:lastModifiedBy>ccps</cp:lastModifiedBy>
  <cp:revision>38</cp:revision>
  <dcterms:created xsi:type="dcterms:W3CDTF">2013-05-12T02:05:21Z</dcterms:created>
  <dcterms:modified xsi:type="dcterms:W3CDTF">2013-05-13T02:21:20Z</dcterms:modified>
</cp:coreProperties>
</file>