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4" r:id="rId5"/>
    <p:sldId id="262" r:id="rId6"/>
    <p:sldId id="261" r:id="rId7"/>
    <p:sldId id="267" r:id="rId8"/>
    <p:sldId id="270" r:id="rId9"/>
    <p:sldId id="265" r:id="rId10"/>
    <p:sldId id="269" r:id="rId11"/>
    <p:sldId id="266" r:id="rId12"/>
    <p:sldId id="260" r:id="rId13"/>
    <p:sldId id="268" r:id="rId14"/>
    <p:sldId id="271" r:id="rId15"/>
    <p:sldId id="276" r:id="rId16"/>
    <p:sldId id="258" r:id="rId17"/>
    <p:sldId id="273" r:id="rId18"/>
    <p:sldId id="263" r:id="rId19"/>
    <p:sldId id="274" r:id="rId20"/>
    <p:sldId id="275" r:id="rId2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33CCFF"/>
    <a:srgbClr val="FF0000"/>
    <a:srgbClr val="FFFF00"/>
    <a:srgbClr val="CC00FF"/>
    <a:srgbClr val="FF00FF"/>
    <a:srgbClr val="0066FF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C023F61-58C7-4D7A-A470-B3B1A188A8C7}" type="datetimeFigureOut">
              <a:rPr lang="zh-TW" altLang="en-US"/>
              <a:pPr>
                <a:defRPr/>
              </a:pPr>
              <a:t>2013/5/15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91B7C15-EE79-449B-8EE9-EEA23516EB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E77915-7498-4C17-BC28-B863FE3D42D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072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7D8DAF-5531-494D-A0D4-F797712DC07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81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989E8D-4F01-4ABB-982B-3A3AC05E217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86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8432A5-8161-45FC-987C-02CE3259F3E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57141-EFFB-40F5-BF29-876F5CBCF023}" type="datetimeFigureOut">
              <a:rPr lang="zh-TW" altLang="en-US"/>
              <a:pPr>
                <a:defRPr/>
              </a:pPr>
              <a:t>2013/5/15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FAFE2-2C6D-4914-B484-8244B5B711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 advClick="0" advTm="1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93C15-54A6-4A36-8F2E-D369681103E5}" type="datetimeFigureOut">
              <a:rPr lang="zh-TW" altLang="en-US"/>
              <a:pPr>
                <a:defRPr/>
              </a:pPr>
              <a:t>2013/5/15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68BDC-8644-4F63-8CE6-E9F7928C25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 advClick="0" advTm="1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B40C-FD3D-4302-A8FA-B5C614FB9AB2}" type="datetimeFigureOut">
              <a:rPr lang="zh-TW" altLang="en-US"/>
              <a:pPr>
                <a:defRPr/>
              </a:pPr>
              <a:t>2013/5/15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B8CA4-EA8D-4090-9C06-0E4E4304C0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 advClick="0" advTm="10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03639-04A4-4B6E-8D18-B2C934A52FBE}" type="datetimeFigureOut">
              <a:rPr lang="zh-TW" altLang="en-US"/>
              <a:pPr>
                <a:defRPr/>
              </a:pPr>
              <a:t>2013/5/15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03A4D-67A4-48A2-A124-96BB65E555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 advClick="0" advTm="10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001D7-7EE2-456F-9F66-B06E2CBDEC6E}" type="datetimeFigureOut">
              <a:rPr lang="zh-TW" altLang="en-US"/>
              <a:pPr>
                <a:defRPr/>
              </a:pPr>
              <a:t>2013/5/15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73A8E-EF56-48F0-821A-438A67FF96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 advClick="0" advTm="1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FAEA-6C26-46AE-AB4B-670F40EE0D04}" type="datetimeFigureOut">
              <a:rPr lang="zh-TW" altLang="en-US"/>
              <a:pPr>
                <a:defRPr/>
              </a:pPr>
              <a:t>2013/5/15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8E0E0-1209-48E0-BF30-A3282538B1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 advClick="0" advTm="1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79778-06C9-4663-B514-0D85A375F78E}" type="datetimeFigureOut">
              <a:rPr lang="zh-TW" altLang="en-US"/>
              <a:pPr>
                <a:defRPr/>
              </a:pPr>
              <a:t>2013/5/15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B5D28-B76A-450F-BCA7-7FD6B47C13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 advClick="0" advTm="1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07D4C-4EF3-4935-A091-925334D9C611}" type="datetimeFigureOut">
              <a:rPr lang="zh-TW" altLang="en-US"/>
              <a:pPr>
                <a:defRPr/>
              </a:pPr>
              <a:t>2013/5/15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49B4-ED76-44AE-B4AD-E8DE19C392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 advClick="0" advTm="1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09F2B-8BC6-4B91-83E1-8418253BAA08}" type="datetimeFigureOut">
              <a:rPr lang="zh-TW" altLang="en-US"/>
              <a:pPr>
                <a:defRPr/>
              </a:pPr>
              <a:t>2013/5/15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EDD13-32B5-45D5-87EB-1639320103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 advClick="0" advTm="1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2F9EB-7427-46CE-BC66-24238C0857A1}" type="datetimeFigureOut">
              <a:rPr lang="zh-TW" altLang="en-US"/>
              <a:pPr>
                <a:defRPr/>
              </a:pPr>
              <a:t>2013/5/15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320CA-0BC1-4DCC-903C-A60FA47DCA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 advClick="0" advTm="1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A625A-1E07-4923-9DC7-9293A4A0A145}" type="datetimeFigureOut">
              <a:rPr lang="zh-TW" altLang="en-US"/>
              <a:pPr>
                <a:defRPr/>
              </a:pPr>
              <a:t>2013/5/15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B4DFA-563F-4FAA-82C3-B0AA4F67C8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 advClick="0" advTm="1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88C9D44-7A22-4E13-8553-CE672F3A4744}" type="datetimeFigureOut">
              <a:rPr lang="zh-TW" altLang="en-US"/>
              <a:pPr>
                <a:defRPr/>
              </a:pPr>
              <a:t>2013/5/15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E1505B-34A9-46FD-9E79-C073120904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teacher\&#26700;&#38754;\&#26657;&#22806;&#27604;&#36093;\&#33491;&#38597;&#21312;&#20013;&#27491;&#22283;&#23567;-06\VTS_01_2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848872" cy="1872208"/>
          </a:xfrm>
          <a:ln w="7620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000" b="1" i="1" spc="100" dirty="0" smtClean="0">
                <a:ln w="18000">
                  <a:solidFill>
                    <a:srgbClr val="FF00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60000" dist="60007" dir="5400000" sy="-100000" algn="bl" rotWithShape="0"/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令人感動的國樂世界</a:t>
            </a:r>
            <a:endParaRPr lang="zh-TW" altLang="en-US" sz="6000" b="1" i="1" spc="100" dirty="0">
              <a:ln w="18000">
                <a:solidFill>
                  <a:srgbClr val="FF00FF"/>
                </a:solidFill>
                <a:prstDash val="solid"/>
              </a:ln>
              <a:solidFill>
                <a:srgbClr val="FF00FF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60000" dist="60007" dir="5400000" sy="-100000" algn="bl" rotWithShape="0"/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2988" y="3068638"/>
            <a:ext cx="7129462" cy="31686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4000" b="1" dirty="0" smtClean="0">
                <a:solidFill>
                  <a:srgbClr val="359430"/>
                </a:solidFill>
              </a:rPr>
              <a:t>作者</a:t>
            </a:r>
            <a:endParaRPr lang="en-US" altLang="zh-TW" sz="4000" b="1" dirty="0" smtClean="0">
              <a:solidFill>
                <a:srgbClr val="35943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b="1" dirty="0" smtClean="0">
                <a:solidFill>
                  <a:srgbClr val="359430"/>
                </a:solidFill>
              </a:rPr>
              <a:t>5</a:t>
            </a:r>
            <a:r>
              <a:rPr lang="zh-TW" altLang="en-US" b="1" dirty="0" smtClean="0">
                <a:solidFill>
                  <a:srgbClr val="359430"/>
                </a:solidFill>
              </a:rPr>
              <a:t>年</a:t>
            </a:r>
            <a:r>
              <a:rPr lang="en-US" altLang="zh-TW" b="1" dirty="0" smtClean="0">
                <a:solidFill>
                  <a:srgbClr val="359430"/>
                </a:solidFill>
              </a:rPr>
              <a:t>8</a:t>
            </a:r>
            <a:r>
              <a:rPr lang="zh-TW" altLang="en-US" b="1" dirty="0" smtClean="0">
                <a:solidFill>
                  <a:srgbClr val="359430"/>
                </a:solidFill>
              </a:rPr>
              <a:t>班</a:t>
            </a:r>
            <a:endParaRPr lang="en-US" altLang="zh-TW" b="1" dirty="0" smtClean="0">
              <a:solidFill>
                <a:srgbClr val="35943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b="1" dirty="0" smtClean="0">
                <a:solidFill>
                  <a:srgbClr val="359430"/>
                </a:solidFill>
              </a:rPr>
              <a:t>黃瀞瑢</a:t>
            </a:r>
            <a:endParaRPr lang="en-US" altLang="zh-TW" b="1" dirty="0" smtClean="0">
              <a:solidFill>
                <a:srgbClr val="35943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b="1" dirty="0" smtClean="0">
                <a:solidFill>
                  <a:srgbClr val="359430"/>
                </a:solidFill>
              </a:rPr>
              <a:t>陳羿彣</a:t>
            </a:r>
            <a:endParaRPr lang="en-US" altLang="zh-TW" b="1" dirty="0" smtClean="0">
              <a:solidFill>
                <a:srgbClr val="35943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b="1" dirty="0">
                <a:solidFill>
                  <a:srgbClr val="359430"/>
                </a:solidFill>
              </a:rPr>
              <a:t>蘇郁喬</a:t>
            </a:r>
            <a:endParaRPr lang="en-US" altLang="zh-TW" b="1" dirty="0" smtClean="0">
              <a:solidFill>
                <a:srgbClr val="35943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>
              <a:solidFill>
                <a:srgbClr val="35943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>
              <a:solidFill>
                <a:srgbClr val="35943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>
              <a:solidFill>
                <a:srgbClr val="35943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>
              <a:solidFill>
                <a:srgbClr val="359430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5516563"/>
            <a:ext cx="7207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5516563"/>
            <a:ext cx="7207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3068638"/>
            <a:ext cx="72072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068638"/>
            <a:ext cx="72072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VTS_01_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" grpId="2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圖片 6" descr="378587_193901934090406_1926535645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流程圖: 替代處理程序 7"/>
          <p:cNvSpPr/>
          <p:nvPr/>
        </p:nvSpPr>
        <p:spPr>
          <a:xfrm>
            <a:off x="2411413" y="476250"/>
            <a:ext cx="4392612" cy="792163"/>
          </a:xfrm>
          <a:prstGeom prst="flowChartAlternateProcess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FF00"/>
                </a:solidFill>
                <a:latin typeface="Wide Latin" pitchFamily="18" charset="0"/>
              </a:rPr>
              <a:t>學長姐小時候可愛的照片</a:t>
            </a:r>
            <a:r>
              <a:rPr kumimoji="0" lang="en-US" altLang="zh-TW" sz="2400" b="1" dirty="0">
                <a:solidFill>
                  <a:srgbClr val="FFFF00"/>
                </a:solidFill>
                <a:latin typeface="Wide Latin" pitchFamily="18" charset="0"/>
              </a:rPr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FF00"/>
                </a:solidFill>
                <a:latin typeface="Wide Latin" pitchFamily="18" charset="0"/>
              </a:rPr>
              <a:t>真是美麗的童年啊</a:t>
            </a:r>
            <a:r>
              <a:rPr kumimoji="0" lang="en-US" altLang="zh-TW" sz="2400" b="1" dirty="0">
                <a:solidFill>
                  <a:srgbClr val="FFFF00"/>
                </a:solidFill>
                <a:latin typeface="Wide Latin" pitchFamily="18" charset="0"/>
              </a:rPr>
              <a:t>!</a:t>
            </a:r>
            <a:endParaRPr kumimoji="0" lang="zh-TW" altLang="en-US" sz="2400" b="1" dirty="0">
              <a:solidFill>
                <a:srgbClr val="FFFF00"/>
              </a:solidFill>
              <a:latin typeface="Wide Latin" pitchFamily="18" charset="0"/>
            </a:endParaRPr>
          </a:p>
        </p:txBody>
      </p:sp>
    </p:spTree>
  </p:cSld>
  <p:clrMapOvr>
    <a:masterClrMapping/>
  </p:clrMapOvr>
  <p:transition spd="slow" advClick="0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圖片 4" descr="絲竹決賽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流程圖: 替代處理程序 5"/>
          <p:cNvSpPr/>
          <p:nvPr/>
        </p:nvSpPr>
        <p:spPr>
          <a:xfrm>
            <a:off x="2627313" y="333375"/>
            <a:ext cx="4608512" cy="1079500"/>
          </a:xfrm>
          <a:prstGeom prst="flowChartAlternateProcess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zh-TW" altLang="en-US" sz="2800" b="1">
                <a:solidFill>
                  <a:srgbClr val="FFFF00"/>
                </a:solidFill>
                <a:latin typeface="Wide Latin"/>
              </a:rPr>
              <a:t>他們正在絲竹樂比賽</a:t>
            </a:r>
            <a:r>
              <a:rPr kumimoji="0" lang="en-US" altLang="zh-TW" sz="2800" b="1">
                <a:solidFill>
                  <a:srgbClr val="FFFF00"/>
                </a:solidFill>
                <a:latin typeface="Wide Latin"/>
              </a:rPr>
              <a:t>~</a:t>
            </a:r>
          </a:p>
          <a:p>
            <a:pPr algn="ctr"/>
            <a:r>
              <a:rPr kumimoji="0" lang="zh-TW" altLang="en-US" sz="2800" b="1">
                <a:solidFill>
                  <a:srgbClr val="FFFF00"/>
                </a:solidFill>
                <a:latin typeface="Wide Latin"/>
              </a:rPr>
              <a:t>他們會跟著音樂律動   </a:t>
            </a:r>
            <a:r>
              <a:rPr kumimoji="0" lang="en-US" altLang="zh-TW" sz="2800" b="1">
                <a:solidFill>
                  <a:schemeClr val="bg1"/>
                </a:solidFill>
                <a:latin typeface="Wide Latin"/>
              </a:rPr>
              <a:t>&gt;_&lt;</a:t>
            </a:r>
            <a:endParaRPr kumimoji="0" lang="zh-TW" altLang="en-US" sz="2800" b="1">
              <a:solidFill>
                <a:schemeClr val="bg1"/>
              </a:solidFill>
              <a:latin typeface="Wide Latin"/>
            </a:endParaRPr>
          </a:p>
        </p:txBody>
      </p:sp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02 0.08392  0.009 0.14387  0.016 0.14387  C 0.023 0.14387  0.029 0.08392  0.031 0  C 0.034 0.08392  0.04 0.14387  0.047 0.14387  C 0.054 0.14387  0.06 0.08392  0.062 0  C 0.065 0.08392  0.071 0.14387  0.078 0.14387  C 0.085 0.14387  0.092 0.08392  0.094 0  C 0.096 0.08392  0.102 0.14387  0.11 0.14387  C 0.116 0.14387  0.123 0.08392  0.125 0  C 0.127 0.08392  0.134 0.14387  0.141 0.14387  C 0.148 0.14387  0.154 0.08392  0.156 0  C 0.159 0.08392  0.165 0.14387  0.172 0.14387  C 0.179 0.14387  0.185 0.08392  0.188 0  C 0.19 0.08392  0.196 0.14387  0.203 0.14387  C 0.21 0.14387  0.217 0.08392  0.219 0  C 0.221 0.08392  0.227 0.14387  0.235 0.14387  C 0.242 0.14387  0.248 0.08392  0.25 0  E" pathEditMode="relative" ptsTypes="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6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圖片 4" descr="大合奏決賽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流程圖: 替代處理程序 5"/>
          <p:cNvSpPr/>
          <p:nvPr/>
        </p:nvSpPr>
        <p:spPr>
          <a:xfrm>
            <a:off x="1547813" y="6021388"/>
            <a:ext cx="5545137" cy="576262"/>
          </a:xfrm>
          <a:prstGeom prst="flowChartAlternateProcess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FFFF00"/>
                </a:solidFill>
                <a:latin typeface="Berlin Sans FB Demi" pitchFamily="34" charset="0"/>
              </a:rPr>
              <a:t>全國學生音樂比賽了</a:t>
            </a:r>
            <a:r>
              <a:rPr kumimoji="0" lang="en-US" altLang="zh-TW" sz="2800" b="1" dirty="0">
                <a:solidFill>
                  <a:srgbClr val="FFFF00"/>
                </a:solidFill>
                <a:latin typeface="Berlin Sans FB Demi" pitchFamily="34" charset="0"/>
              </a:rPr>
              <a:t>!!</a:t>
            </a:r>
            <a:endParaRPr kumimoji="0" lang="zh-TW" altLang="en-US" sz="2800" b="1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5 0.03197  0.037 0.06527  0.055 0.07859  C 0.082 0.09991  0.108 0.1079  0.113 0.09724  C 0.117 0.08659  0.099 0.05994  0.072 0.03863  C 0.054 0.02531  0.021 0.01599  -0.008 0.01465  C -0.036 0.01599  -0.07 0.02531  -0.088 0.03863  C -0.115 0.05994  -0.133 0.08659  -0.128 0.09724  C -0.123 0.1079  -0.097 0.09991  -0.071 0.07859  C -0.053 0.06527  -0.03 0.03197  -0.016 0  C -0.001 -0.0333  0.009 -0.07726  0.009 -0.10524  C 0.009 -0.14786  0.002 -0.18117  -0.008 -0.18117  C -0.017 -0.18117  -0.025 -0.14786  -0.025 -0.10524  C -0.025 -0.07726  -0.014 -0.0333  0 0  Z" pathEditMode="relative" ptsTypes="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  <p:bldP spid="6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7650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7651" name="圖片 3" descr="大合奏決賽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流程圖: 替代處理程序 4"/>
          <p:cNvSpPr/>
          <p:nvPr/>
        </p:nvSpPr>
        <p:spPr>
          <a:xfrm>
            <a:off x="2627313" y="333375"/>
            <a:ext cx="4105275" cy="1008063"/>
          </a:xfrm>
          <a:prstGeom prst="flowChartAlternateProcess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FFFF00"/>
                </a:solidFill>
                <a:latin typeface="Berlin Sans FB Demi" pitchFamily="34" charset="0"/>
              </a:rPr>
              <a:t>這是我們大提琴</a:t>
            </a:r>
            <a:r>
              <a:rPr kumimoji="0" lang="en-US" altLang="zh-TW" sz="2800" b="1" dirty="0">
                <a:solidFill>
                  <a:srgbClr val="FFFF00"/>
                </a:solidFill>
                <a:latin typeface="Berlin Sans FB Demi" pitchFamily="34" charset="0"/>
              </a:rPr>
              <a:t>bass</a:t>
            </a:r>
            <a:r>
              <a:rPr kumimoji="0" lang="zh-TW" altLang="en-US" sz="2800" b="1" dirty="0">
                <a:solidFill>
                  <a:srgbClr val="FFFF00"/>
                </a:solidFill>
                <a:latin typeface="Berlin Sans FB Demi" pitchFamily="34" charset="0"/>
              </a:rPr>
              <a:t>和彈撥組</a:t>
            </a:r>
            <a:r>
              <a:rPr kumimoji="0" lang="en-US" altLang="zh-TW" sz="2800" b="1" dirty="0">
                <a:solidFill>
                  <a:srgbClr val="FFFF00"/>
                </a:solidFill>
                <a:latin typeface="Berlin Sans FB Demi" pitchFamily="34" charset="0"/>
              </a:rPr>
              <a:t>~</a:t>
            </a:r>
            <a:endParaRPr kumimoji="0" lang="zh-TW" altLang="en-US" sz="2800" b="1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slow" advClick="0" advTm="9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98 -0.01087 -0.00764 0.00301 0.01997 -0.00624 C 0.02657 -0.00855 0.03125 -0.01272 0.03837 -0.01434 C 0.06927 -0.01272 0.09983 -0.00925 0.13073 -0.00624 C 0.13282 -0.00555 0.13473 -0.00509 0.13681 -0.00416 C 0.13993 -0.003 0.14601 0 0.14601 0 C 0.15105 0.00486 0.15677 0.00717 0.16146 0.01226 C 0.17205 0.02359 0.16007 0.01226 0.17066 0.0266 C 0.17761 0.03585 0.17361 0.02498 0.17986 0.03677 C 0.18125 0.03932 0.18177 0.04256 0.18299 0.0451 C 0.18542 0.04996 0.19063 0.05944 0.19063 0.05944 C 0.1941 0.07239 0.20035 0.0828 0.20296 0.09621 C 0.20209 0.13992 0.20608 0.21069 0.18299 0.25208 C 0.17657 0.26365 0.16841 0.27197 0.1599 0.28076 C 0.15417 0.28654 0.14671 0.29487 0.13993 0.29718 C 0.13629 0.31106 0.12657 0.31083 0.11841 0.31753 C 0.11528 0.32008 0.11233 0.32308 0.10921 0.32586 C 0.10625 0.32863 0.10209 0.32678 0.09844 0.32771 C 0.09011 0.32956 0.0823 0.33534 0.07379 0.33603 C 0.06146 0.33719 0.04914 0.33742 0.03681 0.33812 C 0.01372 0.33742 -0.06979 0.35708 -0.10937 0.32378 C -0.12066 0.30019 -0.11493 0.26041 -0.10312 0.23775 C -0.10017 0.22618 -0.10312 0.23543 -0.09548 0.22133 C -0.09184 0.21485 -0.08645 0.20167 -0.08159 0.19658 C -0.07951 0.19427 -0.07639 0.1945 -0.07395 0.19265 C -0.07066 0.19034 -0.06823 0.18617 -0.06475 0.18432 C -0.05711 0.18016 -0.04965 0.17692 -0.04166 0.17415 C -0.01267 0.14825 0.04323 0.16744 0.06459 0.1679 C 0.08976 0.17068 0.11372 0.17762 0.13837 0.18432 C 0.14046 0.18849 0.14341 0.19404 0.14462 0.19866 C 0.14914 0.2167 0.14254 0.2019 0.14914 0.21508 C 0.15139 0.22711 0.15764 0.2359 0.1599 0.24792 C 0.16424 0.27059 0.17153 0.29117 0.17691 0.31337 C 0.18091 0.32956 0.18282 0.34667 0.18768 0.36263 C 0.18716 0.37211 0.18872 0.38229 0.18611 0.39131 C 0.18386 0.39917 0.1757 0.40079 0.17066 0.40565 C 0.15886 0.41698 0.14341 0.42785 0.12917 0.43224 C 0.12223 0.44149 0.11094 0.4438 0.10139 0.44658 C 0.05521 0.44589 0.00921 0.44589 -0.03698 0.44473 C -0.04652 0.4445 -0.05573 0.43733 -0.06475 0.43432 C -0.09409 0.42438 -0.12326 0.41189 -0.14618 0.38529 C -0.15139 0.37928 -0.15295 0.37998 -0.15694 0.37281 C -0.16198 0.36379 -0.16753 0.35477 -0.17083 0.34413 C -0.17569 0.3284 -0.17864 0.31129 -0.18784 0.29903 C -0.18923 0.28816 -0.19132 0.27868 -0.19392 0.26827 C -0.19496 0.26434 -0.19965 0.22017 -0.2 0.21716 C -0.19913 0.19658 -0.20034 0.16582 -0.19079 0.14755 C -0.18576 0.12743 -0.17534 0.10315 -0.16163 0.09205 C -0.15729 0.08395 -0.15173 0.08002 -0.14618 0.07378 C -0.13975 0.06661 -0.13437 0.05689 -0.12621 0.05319 C -0.11614 0.04302 -0.10711 0.03469 -0.09548 0.02868 C -0.09323 0.02752 -0.09132 0.02567 -0.08923 0.02452 C -0.08628 0.0229 -0.08003 0.02035 -0.08003 0.02035 C -0.07378 0.01203 -0.0651 0.00486 -0.05694 0 C -0.05399 -0.00162 -0.04774 -0.00416 -0.04774 -0.00416 C -0.03715 -0.01364 -0.04201 -0.0111 -0.03385 -0.01434 C -0.01024 -0.01249 -0.01076 -0.02266 -0.01076 -0.0104 " pathEditMode="relative" ptsTypes="fffffffffffff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圖片 4" descr="大合奏決賽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流程圖: 替代處理程序 5"/>
          <p:cNvSpPr/>
          <p:nvPr/>
        </p:nvSpPr>
        <p:spPr>
          <a:xfrm>
            <a:off x="2124075" y="620713"/>
            <a:ext cx="4751388" cy="1079500"/>
          </a:xfrm>
          <a:prstGeom prst="flowChartAlternateProcess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zh-TW" altLang="en-US" sz="3600">
                <a:solidFill>
                  <a:srgbClr val="FFFF00"/>
                </a:solidFill>
                <a:latin typeface="Berlin Sans FB Demi"/>
              </a:rPr>
              <a:t>看</a:t>
            </a:r>
            <a:r>
              <a:rPr kumimoji="0" lang="en-US" altLang="zh-TW" sz="3600">
                <a:solidFill>
                  <a:srgbClr val="FFFF00"/>
                </a:solidFill>
                <a:latin typeface="Berlin Sans FB Demi"/>
              </a:rPr>
              <a:t>!! </a:t>
            </a:r>
            <a:r>
              <a:rPr kumimoji="0" lang="zh-TW" altLang="en-US" sz="3600">
                <a:solidFill>
                  <a:srgbClr val="FFFF00"/>
                </a:solidFill>
                <a:latin typeface="Berlin Sans FB Demi"/>
              </a:rPr>
              <a:t>弦樂組</a:t>
            </a:r>
            <a:r>
              <a:rPr kumimoji="0" lang="en-US" altLang="zh-TW" sz="3600">
                <a:solidFill>
                  <a:srgbClr val="FFFF00"/>
                </a:solidFill>
                <a:latin typeface="Berlin Sans FB Demi"/>
              </a:rPr>
              <a:t>&amp;</a:t>
            </a:r>
            <a:r>
              <a:rPr kumimoji="0" lang="zh-TW" altLang="en-US" sz="3600">
                <a:solidFill>
                  <a:srgbClr val="FFFF00"/>
                </a:solidFill>
                <a:latin typeface="Berlin Sans FB Demi"/>
              </a:rPr>
              <a:t>吹管組</a:t>
            </a:r>
          </a:p>
        </p:txBody>
      </p:sp>
    </p:spTree>
  </p:cSld>
  <p:clrMapOvr>
    <a:masterClrMapping/>
  </p:clrMapOvr>
  <p:transition spd="slow" advClick="0" advTm="9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12 -0.01665 0.01111 -0.03747 0.02447 -0.04302 C 0.06336 -0.08187 0.11979 -0.07516 0.16441 -0.0902 C 0.21284 -0.08904 0.2585 -0.08696 0.30607 -0.0821 C 0.32465 -0.07794 0.3052 -0.08303 0.3276 -0.07378 C 0.33697 -0.06984 0.34739 -0.06892 0.35694 -0.06568 C 0.36441 -0.06314 0.36545 -0.0599 0.37222 -0.05551 C 0.3809 -0.04996 0.39045 -0.04672 0.39843 -0.03909 C 0.40225 -0.03539 0.4052 -0.02983 0.4092 -0.0266 C 0.42013 -0.01758 0.41354 -0.02752 0.42135 -0.0185 C 0.44027 0.00277 0.45763 0.02498 0.47222 0.05111 C 0.47708 0.0599 0.48454 0.06707 0.48923 0.07585 C 0.496 0.08834 0.49843 0.10037 0.50434 0.11263 C 0.50677 0.12581 0.51232 0.13668 0.51527 0.14963 C 0.52204 0.17923 0.51493 0.15402 0.52152 0.17622 C 0.52326 0.1938 0.52604 0.21207 0.52916 0.22942 C 0.53055 0.23774 0.53368 0.24584 0.53524 0.25416 C 0.5368 0.26434 0.53732 0.27474 0.53975 0.28469 C 0.54392 0.30065 0.54218 0.28931 0.54461 0.30319 C 0.55086 0.34042 0.55225 0.37835 0.55538 0.41605 C 0.55434 0.44126 0.55416 0.46646 0.55225 0.49167 C 0.55191 0.49537 0.55017 0.49861 0.54895 0.50208 C 0.54496 0.51642 0.54114 0.53076 0.5368 0.5451 C 0.53489 0.55088 0.53246 0.56059 0.53055 0.56753 C 0.52934 0.57308 0.52552 0.57562 0.52309 0.58002 C 0.51597 0.59274 0.51111 0.608 0.50434 0.62095 C 0.50069 0.62789 0.49409 0.63182 0.48923 0.63737 C 0.47812 0.64986 0.46545 0.65911 0.45225 0.66605 C 0.43993 0.67252 0.43333 0.67992 0.41996 0.68432 C 0.41684 0.6864 0.41388 0.68894 0.41076 0.69056 C 0.40729 0.69241 0.40347 0.69264 0.4 0.69473 C 0.38229 0.70536 0.40572 0.6975 0.38593 0.70282 C 0.37378 0.71369 0.34566 0.72479 0.33072 0.72757 C 0.30868 0.72618 0.28663 0.72618 0.26458 0.7234 C 0.25017 0.72155 0.23454 0.71392 0.21996 0.71115 C 0.18958 0.6975 0.15746 0.68871 0.12604 0.68039 C 0.10937 0.67599 0.09357 0.6672 0.07691 0.66397 C 0.05937 0.6561 0.04166 0.6487 0.02447 0.6413 C 0.0184 0.63876 0.00607 0.63529 0.00607 0.63529 C -0.00417 0.62696 -0.01476 0.62488 -0.02622 0.62095 C -0.03559 0.61771 -0.04445 0.61332 -0.054 0.61054 C -0.06424 0.60754 -0.0849 0.60037 -0.0849 0.60037 C -0.09184 0.59366 -0.10087 0.59251 -0.10938 0.59019 C -0.12483 0.57955 -0.1033 0.5932 -0.12639 0.58395 C -0.1415 0.5777 -0.15365 0.56475 -0.16928 0.55943 C -0.18125 0.55018 -0.19341 0.54232 -0.20625 0.53492 C -0.2165 0.52081 -0.20782 0.53076 -0.22309 0.52058 C -0.23091 0.51526 -0.23629 0.50832 -0.24462 0.50416 C -0.2533 0.49514 -0.26216 0.48566 -0.27084 0.47733 C -0.2816 0.46716 -0.27587 0.47572 -0.28629 0.463 C -0.29497 0.45213 -0.3 0.44264 -0.30782 0.43224 C -0.31094 0.42114 -0.31546 0.41744 -0.32014 0.40772 C -0.32344 0.40102 -0.32622 0.39408 -0.32934 0.38737 C -0.33039 0.38529 -0.3323 0.38113 -0.3323 0.38113 C -0.33403 0.37257 -0.33664 0.36494 -0.33855 0.35661 C -0.34445 0.3314 -0.33959 0.34921 -0.34306 0.32979 C -0.34896 0.29671 -0.3573 0.26781 -0.36164 0.23358 C -0.36112 0.20837 -0.36146 0.18293 -0.36007 0.15772 C -0.35973 0.15078 -0.35157 0.13552 -0.34931 0.13113 C -0.34202 0.11656 -0.3349 0.10314 -0.32466 0.09204 C -0.3198 0.07932 -0.31129 0.07424 -0.30313 0.06545 C -0.29983 0.06175 -0.29705 0.05735 -0.29393 0.05319 C -0.28559 0.04209 -0.27275 0.03608 -0.2632 0.02659 C -0.25782 0.02128 -0.2599 0.01989 -0.254 0.01642 C -0.23542 0.00555 -0.21598 -0.00532 -0.19705 -0.01434 C -0.19011 -0.01758 -0.1823 -0.01827 -0.17553 -0.02267 C -0.16303 -0.03099 -0.14792 -0.04163 -0.13386 -0.04302 C -0.11181 -0.04533 -0.08976 -0.04579 -0.06771 -0.04718 C -0.06112 -0.04533 -0.05469 -0.04255 -0.04931 -0.037 C -0.04688 -0.03469 -0.04566 -0.03076 -0.04306 -0.02868 C -0.04028 -0.0266 -0.03681 -0.0266 -0.03386 -0.02475 C -0.02657 -0.02035 -0.01997 -0.01434 -0.01233 -0.01041 C -0.00087 -0.0044 -0.00539 -0.01041 0 0 Z " pathEditMode="relative" ptsTypes="fffffffffffffffffffffffffffffffffffffffffffffffffffffffffffffffffffffffff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5 0.01804 0.00121 0.03539 -0.00157 0.05319 C -0.00365 0.08118 -0.00886 0.10754 -0.01233 0.13506 C -0.01476 0.24653 -0.01389 0.18294 -0.01389 0.32563 " pathEditMode="relative" ptsTypes="fff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fbcdn-sphotos-h-a.akamaihd.net/hphotos-ak-ash3/644730_193902304090369_236886281_n.jpg"/>
          <p:cNvPicPr>
            <a:picLocks noChangeAspect="1" noChangeArrowheads="1"/>
          </p:cNvPicPr>
          <p:nvPr/>
        </p:nvPicPr>
        <p:blipFill>
          <a:blip r:embed="rId4">
            <a:lum bright="2000" contrast="-26000"/>
          </a:blip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20000"/>
              </a:scheme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79512" y="2132856"/>
            <a:ext cx="8460000" cy="1862048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換樂器</a:t>
            </a:r>
            <a:r>
              <a:rPr kumimoji="0" lang="zh-TW" altLang="en-US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介紹</a:t>
            </a:r>
            <a:r>
              <a:rPr kumimoji="0" lang="zh-TW" alt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啦</a:t>
            </a:r>
            <a:r>
              <a:rPr kumimoji="0" lang="en-US" altLang="zh-TW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^^</a:t>
            </a:r>
            <a:endParaRPr kumimoji="0" lang="zh-TW" alt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 spd="slow" advClick="0" advTm="1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03 -0.00231 0.01389 -0.01041 0.01389 -0.01041 C 0.01458 -0.03747 0.01406 -0.07586 0.01997 -0.10453 C 0.02049 -0.10685 0.02222 -0.10847 0.02309 -0.11078 C 0.02378 -0.11263 0.02431 -0.11471 0.02465 -0.11679 C 0.02708 -0.12928 0.0283 -0.13876 0.03385 -0.14963 C 0.03889 -0.17669 0.05295 -0.19195 0.06927 -0.20699 C 0.08125 -0.21809 0.07222 -0.21323 0.08142 -0.21739 C 0.08941 -0.2278 0.09948 -0.2352 0.1092 -0.24191 C 0.11354 -0.24491 0.11545 -0.24861 0.11997 -0.25208 C 0.12708 -0.25763 0.13559 -0.26342 0.14288 -0.2685 C 0.15139 -0.27405 0.16198 -0.27706 0.17066 -0.28076 C 0.17917 -0.28446 0.18646 -0.28885 0.19514 -0.29117 C 0.21024 -0.29047 0.225 -0.29024 0.23993 -0.28909 C 0.2441 -0.28885 0.24826 -0.28862 0.25226 -0.287 C 0.2566 -0.28515 0.26458 -0.27868 0.26458 -0.27868 C 0.26615 -0.2759 0.26736 -0.27267 0.26927 -0.27058 C 0.27049 -0.2692 0.27257 -0.26989 0.27378 -0.2685 C 0.27517 -0.26688 0.27569 -0.26411 0.27691 -0.26249 C 0.27917 -0.25948 0.28194 -0.25671 0.28455 -0.25416 C 0.28802 -0.2507 0.29531 -0.24399 0.29531 -0.24399 C 0.30191 -0.22641 0.3158 -0.21277 0.32465 -0.19681 C 0.32865 -0.18964 0.32917 -0.18571 0.33229 -0.17831 C 0.34184 -0.15588 0.3316 -0.18201 0.34462 -0.15379 C 0.35313 -0.13506 0.36076 -0.11587 0.37083 -0.09852 C 0.37465 -0.08118 0.37882 -0.06499 0.3816 -0.04718 C 0.38351 -0.01342 0.38507 -0.0044 0.38003 0.03469 C 0.37847 0.04648 0.37274 0.05689 0.36927 0.06753 C 0.36597 0.07724 0.36493 0.08857 0.36146 0.09829 C 0.35903 0.10523 0.35608 0.11216 0.35382 0.11887 C 0.35052 0.12858 0.34896 0.14223 0.34462 0.15148 C 0.34184 0.15726 0.33837 0.16235 0.33542 0.1679 C 0.33125 0.18455 0.33438 0.17692 0.32622 0.19056 C 0.32309 0.20652 0.32726 0.19172 0.31545 0.20906 C 0.31302 0.21276 0.31128 0.21716 0.3092 0.22132 C 0.29913 0.24098 0.28472 0.25717 0.27083 0.27243 C 0.26285 0.28122 0.26962 0.27174 0.26007 0.28076 C 0.25278 0.2877 0.24601 0.29648 0.23854 0.30319 C 0.22813 0.31244 0.21372 0.31845 0.20156 0.32169 C 0.18142 0.33534 0.20313 0.32239 0.18316 0.32979 C 0.16788 0.33557 0.1559 0.34227 0.13993 0.34412 C 0.11024 0.35939 0.06892 0.36378 0.03698 0.36679 C 0.00556 0.36424 -0.00712 0.36332 -0.03229 0.35846 C -0.0375 0.35638 -0.04253 0.3543 -0.04774 0.35245 C -0.06458 0.33696 -0.08628 0.33649 -0.10469 0.32585 C -0.11372 0.32054 -0.12309 0.31822 -0.13229 0.3136 C -0.14045 0.30943 -0.14514 0.30342 -0.15382 0.30111 C -0.1599 0.29741 -0.16597 0.29394 -0.17222 0.29093 C -0.18021 0.28029 -0.19149 0.2796 -0.2 0.27035 C -0.20712 0.26272 -0.20885 0.24907 -0.21545 0.24167 C -0.22587 0.23011 -0.22691 0.22641 -0.23385 0.21091 C -0.23663 0.2049 -0.2408 0.19773 -0.24462 0.19264 C -0.24983 0.18571 -0.25104 0.18779 -0.25538 0.18039 C -0.25764 0.17646 -0.26146 0.1679 -0.26146 0.1679 C -0.2658 0.14015 -0.27326 0.11355 -0.27847 0.08603 C -0.28385 0.05828 -0.28576 0.02821 -0.29531 0.00208 C -0.29479 -0.01295 -0.29531 -0.02798 -0.29392 -0.04302 C -0.29375 -0.04556 -0.29149 -0.04695 -0.2908 -0.04926 C -0.28802 -0.05874 -0.28698 -0.06869 -0.28316 -0.07794 C -0.27899 -0.08788 -0.27361 -0.0969 -0.26927 -0.10662 C -0.26788 -0.10985 -0.26753 -0.11355 -0.26615 -0.11679 C -0.26181 -0.12766 -0.25538 -0.13691 -0.25069 -0.14755 C -0.24913 -0.15102 -0.24826 -0.15518 -0.24618 -0.15796 C -0.24462 -0.16004 -0.24201 -0.1605 -0.23993 -0.16189 C -0.2375 -0.16675 -0.23264 -0.18201 -0.22917 -0.18663 C -0.2217 -0.19658 -0.21319 -0.20259 -0.20312 -0.2049 C -0.1974 -0.20999 -0.19097 -0.21855 -0.18455 -0.22132 C -0.17795 -0.22734 -0.16927 -0.23127 -0.16146 -0.23381 C -0.15573 -0.2389 -0.15156 -0.24006 -0.14462 -0.24191 C -0.13281 -0.24121 -0.12101 -0.24168 -0.1092 -0.23983 C -0.10747 -0.23959 -0.10625 -0.23682 -0.10469 -0.23566 C -0.09184 -0.22595 -0.08264 -0.2123 -0.07222 -0.19889 C -0.06823 -0.18756 -0.06233 -0.18039 -0.05694 -0.17021 C -0.05069 -0.15842 -0.04705 -0.14801 -0.03854 -0.13946 C -0.03194 -0.12627 -0.02552 -0.10939 -0.01545 -0.1006 C -0.00573 -0.08118 0.01997 -0.06314 0.01997 -0.037 " pathEditMode="relative" ptsTypes="fffffffffffffffffffffffffffffffffffffffffffffffffffffffffffffffffffffffffffA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向上箭號 6"/>
          <p:cNvSpPr/>
          <p:nvPr/>
        </p:nvSpPr>
        <p:spPr>
          <a:xfrm>
            <a:off x="684213" y="5516563"/>
            <a:ext cx="431800" cy="504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書卷 (水平) 7"/>
          <p:cNvSpPr/>
          <p:nvPr/>
        </p:nvSpPr>
        <p:spPr>
          <a:xfrm>
            <a:off x="1476375" y="5445125"/>
            <a:ext cx="2590800" cy="720725"/>
          </a:xfrm>
          <a:prstGeom prst="horizontalScroll">
            <a:avLst/>
          </a:prstGeom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FF00"/>
                </a:solidFill>
              </a:rPr>
              <a:t>大阮</a:t>
            </a:r>
            <a:r>
              <a:rPr kumimoji="0" lang="en-US" altLang="zh-TW" sz="2000" b="1" dirty="0">
                <a:solidFill>
                  <a:srgbClr val="FFFF00"/>
                </a:solidFill>
              </a:rPr>
              <a:t>-</a:t>
            </a:r>
            <a:r>
              <a:rPr kumimoji="0" lang="zh-TW" altLang="en-US" sz="2000" b="1" dirty="0">
                <a:solidFill>
                  <a:srgbClr val="FFFF00"/>
                </a:solidFill>
              </a:rPr>
              <a:t>中阮</a:t>
            </a:r>
            <a:r>
              <a:rPr kumimoji="0" lang="en-US" altLang="zh-TW" sz="2000" b="1" dirty="0">
                <a:solidFill>
                  <a:srgbClr val="FFFF00"/>
                </a:solidFill>
              </a:rPr>
              <a:t>-</a:t>
            </a:r>
            <a:r>
              <a:rPr kumimoji="0" lang="zh-TW" altLang="en-US" sz="2000" b="1" dirty="0">
                <a:solidFill>
                  <a:srgbClr val="FFFF00"/>
                </a:solidFill>
              </a:rPr>
              <a:t>小阮</a:t>
            </a:r>
          </a:p>
        </p:txBody>
      </p:sp>
      <p:pic>
        <p:nvPicPr>
          <p:cNvPr id="9" name="圖片 8" descr="934885_197091503771449_1848640946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916113"/>
            <a:ext cx="38877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向上箭號 9"/>
          <p:cNvSpPr/>
          <p:nvPr/>
        </p:nvSpPr>
        <p:spPr>
          <a:xfrm>
            <a:off x="5292725" y="5516563"/>
            <a:ext cx="431800" cy="504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書卷 (水平) 10"/>
          <p:cNvSpPr/>
          <p:nvPr/>
        </p:nvSpPr>
        <p:spPr>
          <a:xfrm>
            <a:off x="5940425" y="5445125"/>
            <a:ext cx="2519363" cy="647700"/>
          </a:xfrm>
          <a:prstGeom prst="horizontalScroll">
            <a:avLst/>
          </a:prstGeom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FF00"/>
                </a:solidFill>
              </a:rPr>
              <a:t>古箏</a:t>
            </a:r>
          </a:p>
        </p:txBody>
      </p:sp>
      <p:pic>
        <p:nvPicPr>
          <p:cNvPr id="13" name="圖片 12" descr="381380_197091493771450_917345860_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484313"/>
            <a:ext cx="36004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流程圖: 替代處理程序 13"/>
          <p:cNvSpPr/>
          <p:nvPr/>
        </p:nvSpPr>
        <p:spPr>
          <a:xfrm>
            <a:off x="2700338" y="476250"/>
            <a:ext cx="3671887" cy="792163"/>
          </a:xfrm>
          <a:prstGeom prst="flowChartAlternateProcess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FFFF00"/>
                </a:solidFill>
                <a:latin typeface="Berlin Sans FB Demi" pitchFamily="34" charset="0"/>
              </a:rPr>
              <a:t>我們是彈撥樂器</a:t>
            </a:r>
          </a:p>
        </p:txBody>
      </p:sp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21142_197091643771435_102611592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836712"/>
            <a:ext cx="3456384" cy="3775696"/>
          </a:xfrm>
          <a:prstGeom prst="rect">
            <a:avLst/>
          </a:prstGeom>
          <a:effectLst>
            <a:glow rad="101600">
              <a:srgbClr val="33CCFF">
                <a:alpha val="60000"/>
              </a:srgbClr>
            </a:glow>
          </a:effectLst>
        </p:spPr>
      </p:pic>
      <p:sp>
        <p:nvSpPr>
          <p:cNvPr id="6" name="向上箭號 5"/>
          <p:cNvSpPr/>
          <p:nvPr/>
        </p:nvSpPr>
        <p:spPr>
          <a:xfrm>
            <a:off x="2339975" y="4868863"/>
            <a:ext cx="431800" cy="5762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書卷 (水平) 6"/>
          <p:cNvSpPr/>
          <p:nvPr/>
        </p:nvSpPr>
        <p:spPr>
          <a:xfrm>
            <a:off x="1547813" y="5589588"/>
            <a:ext cx="1944687" cy="719137"/>
          </a:xfrm>
          <a:prstGeom prst="horizontalScroll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FF00"/>
                </a:solidFill>
              </a:rPr>
              <a:t>揚琴</a:t>
            </a:r>
          </a:p>
        </p:txBody>
      </p:sp>
      <p:pic>
        <p:nvPicPr>
          <p:cNvPr id="8" name="圖片 7" descr="21159_197091783771421_108474108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692696"/>
            <a:ext cx="2160240" cy="403244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向上箭號 8"/>
          <p:cNvSpPr/>
          <p:nvPr/>
        </p:nvSpPr>
        <p:spPr>
          <a:xfrm>
            <a:off x="6516688" y="4941888"/>
            <a:ext cx="431800" cy="5746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書卷 (水平) 9"/>
          <p:cNvSpPr/>
          <p:nvPr/>
        </p:nvSpPr>
        <p:spPr>
          <a:xfrm>
            <a:off x="5867400" y="5661025"/>
            <a:ext cx="1728788" cy="647700"/>
          </a:xfrm>
          <a:prstGeom prst="horizontalScroll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FF00"/>
                </a:solidFill>
              </a:rPr>
              <a:t>琵琶</a:t>
            </a:r>
          </a:p>
        </p:txBody>
      </p:sp>
    </p:spTree>
  </p:cSld>
  <p:clrMapOvr>
    <a:masterClrMapping/>
  </p:clrMapOvr>
  <p:transition spd="slow" advClick="0" advTm="10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BCD\Desktop\ppt\(2) 黃瀞瑢_files\936719_197091487104784_21831154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384376" cy="340804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書卷 (水平) 7"/>
          <p:cNvSpPr/>
          <p:nvPr/>
        </p:nvSpPr>
        <p:spPr>
          <a:xfrm>
            <a:off x="1403350" y="5157788"/>
            <a:ext cx="2089150" cy="6477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FF00"/>
                </a:solidFill>
              </a:rPr>
              <a:t>笙</a:t>
            </a:r>
          </a:p>
        </p:txBody>
      </p:sp>
      <p:sp>
        <p:nvSpPr>
          <p:cNvPr id="9" name="書卷 (水平) 8"/>
          <p:cNvSpPr/>
          <p:nvPr/>
        </p:nvSpPr>
        <p:spPr>
          <a:xfrm>
            <a:off x="4932363" y="5445125"/>
            <a:ext cx="2376487" cy="6477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zh-TW" altLang="en-US" sz="2400" b="1">
                <a:solidFill>
                  <a:srgbClr val="FFFF00"/>
                </a:solidFill>
              </a:rPr>
              <a:t>嗩吶</a:t>
            </a:r>
          </a:p>
        </p:txBody>
      </p:sp>
      <p:sp>
        <p:nvSpPr>
          <p:cNvPr id="11" name="向上箭號 10"/>
          <p:cNvSpPr/>
          <p:nvPr/>
        </p:nvSpPr>
        <p:spPr>
          <a:xfrm>
            <a:off x="4500563" y="5300663"/>
            <a:ext cx="358775" cy="6492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" name="向上箭號 11"/>
          <p:cNvSpPr/>
          <p:nvPr/>
        </p:nvSpPr>
        <p:spPr>
          <a:xfrm>
            <a:off x="755650" y="5157788"/>
            <a:ext cx="360363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3" name="圖片 12" descr="935608_197091683771431_207918396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908720"/>
            <a:ext cx="3502868" cy="394422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圓角矩形 9"/>
          <p:cNvSpPr/>
          <p:nvPr/>
        </p:nvSpPr>
        <p:spPr>
          <a:xfrm>
            <a:off x="2555875" y="0"/>
            <a:ext cx="4032250" cy="692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rgbClr val="FFFF00"/>
                </a:solidFill>
              </a:rPr>
              <a:t>我們是吹管樂器</a:t>
            </a:r>
          </a:p>
        </p:txBody>
      </p:sp>
    </p:spTree>
  </p:cSld>
  <p:clrMapOvr>
    <a:masterClrMapping/>
  </p:clrMapOvr>
  <p:transition spd="slow" advClick="0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399845_197091527104780_83608883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412776"/>
            <a:ext cx="2576434" cy="432048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流程圖: 替代處理程序 5"/>
          <p:cNvSpPr/>
          <p:nvPr/>
        </p:nvSpPr>
        <p:spPr>
          <a:xfrm>
            <a:off x="2843213" y="404813"/>
            <a:ext cx="4032250" cy="7921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rgbClr val="FFFF00"/>
                </a:solidFill>
              </a:rPr>
              <a:t>我們是弦樂器</a:t>
            </a:r>
          </a:p>
        </p:txBody>
      </p:sp>
      <p:sp>
        <p:nvSpPr>
          <p:cNvPr id="7" name="向上箭號 6"/>
          <p:cNvSpPr/>
          <p:nvPr/>
        </p:nvSpPr>
        <p:spPr>
          <a:xfrm>
            <a:off x="684213" y="5949950"/>
            <a:ext cx="647700" cy="5032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書卷 (水平) 7"/>
          <p:cNvSpPr/>
          <p:nvPr/>
        </p:nvSpPr>
        <p:spPr>
          <a:xfrm>
            <a:off x="1547813" y="5949950"/>
            <a:ext cx="1728787" cy="5746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FF00"/>
                </a:solidFill>
              </a:rPr>
              <a:t>二胡</a:t>
            </a:r>
          </a:p>
        </p:txBody>
      </p:sp>
      <p:sp>
        <p:nvSpPr>
          <p:cNvPr id="10" name="向上箭號 9"/>
          <p:cNvSpPr/>
          <p:nvPr/>
        </p:nvSpPr>
        <p:spPr>
          <a:xfrm>
            <a:off x="4643438" y="5876925"/>
            <a:ext cx="649287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書卷 (水平) 10"/>
          <p:cNvSpPr/>
          <p:nvPr/>
        </p:nvSpPr>
        <p:spPr>
          <a:xfrm>
            <a:off x="5508625" y="5732463"/>
            <a:ext cx="2303463" cy="7921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FF00"/>
                </a:solidFill>
              </a:rPr>
              <a:t>大提琴</a:t>
            </a:r>
          </a:p>
        </p:txBody>
      </p:sp>
      <p:pic>
        <p:nvPicPr>
          <p:cNvPr id="12" name="Picture 3" descr="C:\Documents and Settings\ABCD\Desktop\ppt\(2) 黃瀞瑢_files\923262_197091513771448_33020642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844824"/>
            <a:ext cx="4104456" cy="337450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圖片 10" descr="602091_193901087423824_501820923_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8" name="流程圖: 替代處理程序 7"/>
          <p:cNvSpPr/>
          <p:nvPr/>
        </p:nvSpPr>
        <p:spPr>
          <a:xfrm>
            <a:off x="971550" y="5229225"/>
            <a:ext cx="7056438" cy="1295400"/>
          </a:xfrm>
          <a:prstGeom prst="flowChartAlternateProcess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solidFill>
                  <a:srgbClr val="FFFF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我們快樂的去演出</a:t>
            </a:r>
            <a:r>
              <a:rPr kumimoji="0" lang="en-US" altLang="zh-TW" sz="2400" dirty="0">
                <a:solidFill>
                  <a:srgbClr val="FFFF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~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solidFill>
                  <a:srgbClr val="FFFF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因為我們可以把我們演出時的快樂</a:t>
            </a:r>
            <a:r>
              <a:rPr kumimoji="0" lang="en-US" altLang="zh-TW" sz="2400" dirty="0">
                <a:solidFill>
                  <a:srgbClr val="FFFF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</a:t>
            </a:r>
            <a:r>
              <a:rPr kumimoji="0" lang="zh-TW" altLang="en-US" sz="2400" dirty="0">
                <a:solidFill>
                  <a:srgbClr val="FFFF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表現出來</a:t>
            </a:r>
            <a:r>
              <a:rPr kumimoji="0" lang="en-US" altLang="zh-TW" sz="2400" dirty="0">
                <a:solidFill>
                  <a:srgbClr val="FFFF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!!</a:t>
            </a:r>
            <a:endParaRPr kumimoji="0" lang="zh-TW" altLang="en-US" sz="2400" dirty="0">
              <a:solidFill>
                <a:srgbClr val="FFFF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1.04533E-6 C 0.01754 -0.00786 0.03386 -0.02058 0.05226 -0.02474 C 0.06754 -0.03469 0.08334 -0.04163 0.10001 -0.04718 C 0.10209 -0.04856 0.104 -0.05041 0.10608 -0.05134 C 0.10799 -0.05226 0.11025 -0.05226 0.11216 -0.05365 C 0.12084 -0.05851 0.12796 -0.06799 0.13681 -0.07169 C 0.14515 -0.08025 0.15487 -0.0858 0.16303 -0.09435 C 0.17275 -0.10453 0.18213 -0.11586 0.1922 -0.12511 C 0.19376 -0.12928 0.20435 -0.15009 0.20608 -0.15171 C 0.21042 -0.15564 0.21181 -0.15633 0.21529 -0.16188 C 0.22779 -0.18247 0.23751 -0.20583 0.24601 -0.22965 C 0.24827 -0.29949 0.24966 -0.32747 0.24758 -0.41003 C 0.24723 -0.42391 0.24098 -0.4327 0.23525 -0.44264 C 0.2231 -0.46346 0.20869 -0.48751 0.1922 -0.50208 C 0.1816 -0.51156 0.16615 -0.51526 0.15383 -0.5185 C 0.13838 -0.5178 0.12292 -0.51919 0.10765 -0.51642 C 0.10192 -0.51526 0.09775 -0.50809 0.0922 -0.50624 C 0.08369 -0.49838 0.09063 -0.50647 0.08612 -0.49607 C 0.08421 -0.49167 0.07987 -0.48381 0.07987 -0.48381 C 0.07831 -0.47687 0.07692 -0.46993 0.07535 -0.46323 C 0.07449 -0.45906 0.07223 -0.45097 0.07223 -0.45097 C 0.07275 -0.43732 0.06442 -0.41558 0.07379 -0.41003 C 0.10695 -0.38991 0.14897 -0.40633 0.16459 -0.44681 C 0.16338 -0.48126 0.16459 -0.48728 0.15834 -0.51249 C 0.15539 -0.52428 0.14515 -0.53538 0.13838 -0.54324 C 0.1224 -0.56175 0.1066 -0.5777 0.08768 -0.59019 C 0.07796 -0.59667 0.06424 -0.59805 0.05383 -0.6006 C -0.02326 -0.59944 -0.05485 -0.60037 -0.11857 -0.59644 C -0.14999 -0.59459 -0.1809 -0.58857 -0.21232 -0.58626 C -0.22465 -0.56984 -0.20902 -0.58857 -0.22308 -0.57793 C -0.22499 -0.57655 -0.22603 -0.57377 -0.22777 -0.57192 C -0.23715 -0.56221 -0.23471 -0.56429 -0.24461 -0.56151 C -0.24808 -0.55712 -0.25225 -0.55388 -0.25537 -0.54926 C -0.26405 -0.53631 -0.2684 -0.52035 -0.27551 -0.50624 C -0.28037 -0.48265 -0.28593 -0.4586 -0.28923 -0.43455 C -0.28819 -0.4098 -0.28732 -0.3876 -0.2769 -0.36679 C -0.27412 -0.35522 -0.27638 -0.36239 -0.2677 -0.34644 C -0.26562 -0.34274 -0.26527 -0.33788 -0.26319 -0.33418 C -0.25346 -0.3173 -0.24253 -0.31059 -0.22777 -0.3055 C -0.20346 -0.30828 -0.19044 -0.31082 -0.16926 -0.31776 C -0.15433 -0.33094 -0.14166 -0.34667 -0.13385 -0.36887 C -0.13124 -0.37604 -0.12951 -0.38274 -0.12621 -0.38945 C -0.1243 -0.39916 -0.121 -0.4068 -0.11857 -0.41605 C -0.11614 -0.44126 -0.11458 -0.46669 -0.12308 -0.48982 C -0.12378 -0.4919 -0.1236 -0.49445 -0.12465 -0.49607 C -0.12638 -0.49861 -0.12916 -0.49977 -0.1309 -0.50208 C -0.13263 -0.50439 -0.1335 -0.50809 -0.13541 -0.5104 C -0.13819 -0.51364 -0.1519 -0.52682 -0.15537 -0.52891 C -0.15937 -0.53122 -0.16353 -0.53307 -0.1677 -0.53492 C -0.16926 -0.53561 -0.17239 -0.537 -0.17239 -0.537 C -0.18333 -0.54694 -0.19808 -0.54694 -0.21076 -0.55134 C -0.24774 -0.54949 -0.28454 -0.54579 -0.32152 -0.54324 C -0.33124 -0.53885 -0.34357 -0.53793 -0.35242 -0.53076 C -0.3651 -0.52035 -0.37482 -0.50855 -0.38628 -0.49607 C -0.38992 -0.48589 -0.39409 -0.47733 -0.39999 -0.46947 C -0.40537 -0.44773 -0.39687 -0.48011 -0.40468 -0.45698 C -0.40919 -0.4438 -0.4118 -0.42807 -0.41388 -0.41397 C -0.41301 -0.38159 -0.41371 -0.34181 -0.40624 -0.30943 C -0.4026 -0.29371 -0.39721 -0.28122 -0.39235 -0.26642 C -0.39027 -0.26017 -0.38905 -0.25162 -0.38628 -0.24607 C -0.38506 -0.24352 -0.38298 -0.24213 -0.38159 -0.23982 C -0.37135 -0.22363 -0.3644 -0.20282 -0.35694 -0.18455 C -0.35364 -0.17669 -0.34947 -0.16975 -0.34617 -0.16188 C -0.33923 -0.14523 -0.33367 -0.12766 -0.32777 -0.11077 C -0.32187 -0.09412 -0.32274 -0.08973 -0.31388 -0.07793 C -0.30763 -0.05319 -0.2953 -0.03261 -0.28159 -0.01434 C -0.27447 -0.00485 -0.2552 -1.04533E-6 -0.24617 0.0037 C -0.23836 0.0074 -0.2309 0.01342 -0.22308 0.01642 C -0.17846 0.03377 -0.08819 0.02244 -0.07083 0.02244 " pathEditMode="relative" ptsTypes="ffffffffffffffffffffffffffffffffffffffffffffffffffffffffffffffffffffA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5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2127920" y="806996"/>
            <a:ext cx="4824536" cy="86409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</a:rPr>
              <a:t>最後的心聲</a:t>
            </a:r>
          </a:p>
        </p:txBody>
      </p:sp>
      <p:sp>
        <p:nvSpPr>
          <p:cNvPr id="6" name="矩形 5"/>
          <p:cNvSpPr/>
          <p:nvPr/>
        </p:nvSpPr>
        <p:spPr>
          <a:xfrm>
            <a:off x="1" y="1484784"/>
            <a:ext cx="9143999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感謝國樂團的指揮及導師們</a:t>
            </a:r>
            <a:endParaRPr kumimoji="0" lang="en-US" altLang="zh-TW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也謝謝學長姐陪伴我們的這些年</a:t>
            </a:r>
            <a:endParaRPr kumimoji="0" lang="en-US" altLang="zh-TW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更感謝在幕後默默支持我們的家長們</a:t>
            </a:r>
            <a:endParaRPr kumimoji="0" lang="en-US" altLang="zh-TW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最後更要感謝電腦老師的教導及肯定</a:t>
            </a:r>
            <a:endParaRPr kumimoji="0" lang="en-US" altLang="zh-TW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讓我們回憶這令人難忘的童年</a:t>
            </a:r>
            <a:endParaRPr kumimoji="0" lang="en-US" altLang="zh-TW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5576" y="4941168"/>
            <a:ext cx="72008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6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ea typeface="+mn-ea"/>
              </a:rPr>
              <a:t>再次感謝大家</a:t>
            </a:r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0.0185 C -0.21232 0.02729 -0.16493 0.02891 -0.1184 0.03284 C -0.11579 0.03214 -0.11041 0.03422 -0.11076 0.03076 C -0.11145 0.0259 -0.11736 0.02613 -0.11996 0.02266 C -0.12309 0.0185 -0.12673 0.01503 -0.12916 0.01017 C -0.13125 0.00601 -0.13524 -0.00208 -0.13524 -0.00208 C -0.13802 -0.02059 -0.14288 -0.04232 -0.13385 -0.05944 C -0.12934 -0.068 -0.12135 -0.0754 -0.11388 -0.07794 C -0.10729 -0.08002 -0.09375 -0.08395 -0.09375 -0.08395 C -0.07691 -0.08326 -0.05972 -0.08488 -0.04305 -0.08187 C -0.04045 -0.08141 -0.0401 -0.07609 -0.03836 -0.07378 C -0.03663 -0.07146 -0.03437 -0.06961 -0.03229 -0.06753 C -0.02239 -0.05805 -0.01163 -0.05042 -0.00295 -0.03886 C 0.0033 -0.02151 -3.61111E-6 -0.03377 -3.61111E-6 1.20259E-7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02 -0.12951 C -0.67518 -0.17669 -0.65504 -0.19496 -0.62761 -0.20722 C -0.61528 -0.20652 -0.60295 -0.20675 -0.5908 -0.20514 C -0.5842 -0.20421 -0.57865 -0.19704 -0.57222 -0.19496 C -0.5665 -0.18964 -0.56111 -0.18386 -0.55538 -0.17854 C -0.54722 -0.16305 -0.54427 -0.13969 -0.5415 -0.12119 C -0.54254 -0.09737 -0.54167 -0.06661 -0.55851 -0.05157 C -0.56962 -0.05435 -0.58004 -0.05689 -0.5908 -0.06175 C -0.59271 -0.07008 -0.59323 -0.07701 -0.59688 -0.08441 C -0.5967 -0.08881 -0.5967 -0.13645 -0.58924 -0.14778 C -0.57622 -0.16767 -0.55139 -0.1908 -0.53229 -0.2012 C -0.52327 -0.20028 -0.50538 -0.20028 -0.49532 -0.19496 C -0.46163 -0.17646 -0.50608 -0.19103 -0.46771 -0.18062 C -0.44306 -0.15611 -0.41268 -0.14223 -0.3908 -0.11309 C -0.38733 -0.09898 -0.38611 -0.0828 -0.38455 -0.06799 C -0.38629 -0.0259 -0.38802 -0.00046 -0.39219 0.03654 C -0.39532 0.02474 -0.39167 0.03584 -0.4 0.0222 C -0.40278 0.01757 -0.40469 0.01226 -0.40764 0.00786 C -0.4099 0.00462 -0.41302 0.00277 -0.41528 -0.00023 C -0.41771 -0.00347 -0.41945 -0.00717 -0.42153 -0.01064 C -0.43125 -0.04787 -0.42448 -0.08557 -0.41528 -0.12119 C -0.41372 -0.1272 -0.40729 -0.13344 -0.40452 -0.13761 C -0.40278 -0.14015 -0.40191 -0.14362 -0.4 -0.1457 C -0.39879 -0.14709 -0.3967 -0.14686 -0.39532 -0.14778 C -0.38698 -0.15333 -0.3816 -0.15773 -0.37222 -0.16004 C -0.35712 -0.17391 -0.34618 -0.16767 -0.32604 -0.16628 C -0.31077 -0.16374 -0.29532 -0.16328 -0.28004 -0.16004 C -0.25382 -0.15426 -0.22778 -0.14316 -0.20157 -0.13969 C -0.18646 -0.13206 -0.17014 -0.12812 -0.15538 -0.1191 C -0.15122 -0.11656 -0.14636 -0.1154 -0.14306 -0.11101 C -0.12552 -0.08765 -0.12275 -0.05666 -0.11528 -0.02683 C -0.11285 -0.00139 -0.1125 -0.00278 -0.11389 0.03053 C -0.13872 0.02775 -0.16181 0.02266 -0.18611 0.01804 C -0.18872 0.01526 -0.19097 0.01226 -0.19375 0.00994 C -0.19514 0.00879 -0.19722 0.00948 -0.19844 0.00786 C -0.20799 -0.00463 -0.19427 0.00231 -0.20764 -0.00231 C -0.22448 -0.02475 -0.21632 -0.01272 -0.22466 -0.03515 C -0.22726 -0.05412 -0.23282 -0.07123 -0.23542 -0.09043 C -0.23542 -0.09251 -0.23611 -0.12836 -0.23229 -0.14177 C -0.229 -0.1531 -0.22257 -0.16351 -0.21684 -0.17253 C -0.21389 -0.17738 -0.21372 -0.18132 -0.2092 -0.18478 C -0.20434 -0.18848 -0.19757 -0.18941 -0.19219 -0.1908 C -0.19063 -0.1901 -0.18924 -0.18941 -0.18768 -0.18895 C -0.18368 -0.18802 -0.17934 -0.18825 -0.17535 -0.18687 C -0.16407 -0.18317 -0.15625 -0.1716 -0.14462 -0.16836 C -0.13733 -0.16189 -0.12934 -0.15518 -0.12153 -0.14986 C -0.1125 -0.14385 -0.11736 -0.15472 -0.10452 -0.13761 C -0.1007 -0.13252 -0.09584 -0.12859 -0.09219 -0.12327 C -0.0882 -0.11749 -0.08594 -0.10962 -0.08143 -0.10477 C -0.0783 -0.1013 -0.07188 -0.09552 -0.06927 -0.09043 C -0.05782 -0.06869 -0.05261 -0.04232 -0.0415 -0.02082 C -0.03854 -0.00902 -0.03525 0.00231 -0.03229 0.01411 C -0.03386 -0.02174 -0.03542 -0.05435 -0.03229 -0.09043 C -0.03177 -0.10477 -0.03455 -0.12003 -0.03073 -0.13344 C -0.02917 -0.13922 -0.02674 -0.12257 -0.02466 -0.11702 C -0.02084 -0.10685 -0.01702 -0.09505 -0.01389 -0.08441 C -0.01268 -0.07447 -0.01111 -0.06337 -0.0092 -0.05366 C -0.00799 -0.04741 -0.00452 -0.03515 -0.00452 -0.03515 C -0.004 -0.03099 -0.00382 -0.02683 -0.00313 -0.0229 C -0.00278 -0.02082 -0.00191 -0.01873 -0.00157 -0.01665 C -0.00087 -0.01133 2.77778E-6 -0.00023 2.77778E-6 -0.00023 " pathEditMode="relative" ptsTypes="fffffffffffffffff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圖片 7" descr="521734_193902340757032_953554676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流程圖: 替代處理程序 8"/>
          <p:cNvSpPr/>
          <p:nvPr/>
        </p:nvSpPr>
        <p:spPr>
          <a:xfrm>
            <a:off x="1187450" y="260350"/>
            <a:ext cx="6408738" cy="1008063"/>
          </a:xfrm>
          <a:prstGeom prst="flowChartAlternateProcess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FF00"/>
                </a:solidFill>
              </a:rPr>
              <a:t>這些是彈撥組的學長姐</a:t>
            </a:r>
            <a:r>
              <a:rPr kumimoji="0" lang="en-US" altLang="zh-TW" sz="2000" b="1" dirty="0">
                <a:solidFill>
                  <a:srgbClr val="FFFF00"/>
                </a:solidFill>
              </a:rPr>
              <a:t>!!!</a:t>
            </a:r>
            <a:r>
              <a:rPr kumimoji="0" lang="zh-TW" altLang="en-US" sz="2000" b="1" dirty="0">
                <a:solidFill>
                  <a:srgbClr val="FFFF00"/>
                </a:solidFill>
              </a:rPr>
              <a:t> </a:t>
            </a:r>
            <a:r>
              <a:rPr kumimoji="0" lang="en-US" altLang="zh-TW" sz="2000" dirty="0">
                <a:solidFill>
                  <a:schemeClr val="bg1"/>
                </a:solidFill>
              </a:rPr>
              <a:t>&gt;_&lt; </a:t>
            </a:r>
            <a:r>
              <a:rPr kumimoji="0" lang="en-US" altLang="zh-TW" sz="2000" b="1" dirty="0">
                <a:solidFill>
                  <a:srgbClr val="FFFF00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FF00"/>
                </a:solidFill>
              </a:rPr>
              <a:t>好帥喔</a:t>
            </a:r>
            <a:r>
              <a:rPr kumimoji="0" lang="en-US" altLang="zh-TW" sz="2000" b="1" dirty="0">
                <a:solidFill>
                  <a:srgbClr val="FFFF00"/>
                </a:solidFill>
              </a:rPr>
              <a:t>~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FF00"/>
                </a:solidFill>
              </a:rPr>
              <a:t>好美麗喔</a:t>
            </a:r>
            <a:r>
              <a:rPr kumimoji="0" lang="en-US" altLang="zh-TW" sz="2000" b="1" dirty="0">
                <a:solidFill>
                  <a:srgbClr val="FFFF00"/>
                </a:solidFill>
              </a:rPr>
              <a:t>~</a:t>
            </a:r>
            <a:r>
              <a:rPr kumimoji="0" lang="zh-TW" altLang="en-US" sz="2000" b="1" dirty="0">
                <a:solidFill>
                  <a:srgbClr val="FFFF00"/>
                </a:solidFill>
              </a:rPr>
              <a:t>    </a:t>
            </a:r>
          </a:p>
        </p:txBody>
      </p:sp>
    </p:spTree>
  </p:cSld>
  <p:clrMapOvr>
    <a:masterClrMapping/>
  </p:clrMapOvr>
  <p:transition spd="slow" advClick="0" advTm="8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4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40"/>
                            </p:stCondLst>
                            <p:childTnLst>
                              <p:par>
                                <p:cTn id="1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40"/>
                            </p:stCondLst>
                            <p:childTnLst>
                              <p:par>
                                <p:cTn id="17" presetID="27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ABCD\Desktop\ppt\(2) 黃瀞瑢_files\557944_193900054090594_69897843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638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流程圖: 替代處理程序 9"/>
          <p:cNvSpPr/>
          <p:nvPr/>
        </p:nvSpPr>
        <p:spPr>
          <a:xfrm>
            <a:off x="2124075" y="333375"/>
            <a:ext cx="4824413" cy="1295400"/>
          </a:xfrm>
          <a:prstGeom prst="flowChartAlternateProcess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zh-TW" altLang="en-US" sz="2400" b="1">
                <a:solidFill>
                  <a:srgbClr val="FFFF00"/>
                </a:solidFill>
              </a:rPr>
              <a:t>學長姐們</a:t>
            </a:r>
            <a:r>
              <a:rPr kumimoji="0" lang="en-US" altLang="zh-TW" sz="2400" b="1">
                <a:solidFill>
                  <a:srgbClr val="FFFF00"/>
                </a:solidFill>
              </a:rPr>
              <a:t>!!!</a:t>
            </a:r>
          </a:p>
          <a:p>
            <a:pPr algn="ctr"/>
            <a:r>
              <a:rPr kumimoji="0" lang="zh-TW" altLang="en-US" sz="2400" b="1">
                <a:solidFill>
                  <a:srgbClr val="FFFF00"/>
                </a:solidFill>
              </a:rPr>
              <a:t>常常在國樂團練習</a:t>
            </a:r>
            <a:r>
              <a:rPr kumimoji="0" lang="en-US" altLang="zh-TW" sz="2400" b="1">
                <a:solidFill>
                  <a:srgbClr val="FFFF00"/>
                </a:solidFill>
              </a:rPr>
              <a:t>~</a:t>
            </a:r>
          </a:p>
          <a:p>
            <a:pPr algn="ctr"/>
            <a:r>
              <a:rPr kumimoji="0" lang="zh-TW" altLang="en-US" sz="2400" b="1">
                <a:solidFill>
                  <a:srgbClr val="FFFF00"/>
                </a:solidFill>
              </a:rPr>
              <a:t>好辛苦</a:t>
            </a:r>
            <a:r>
              <a:rPr kumimoji="0" lang="en-US" altLang="zh-TW" sz="2400" b="1">
                <a:solidFill>
                  <a:srgbClr val="FFFF00"/>
                </a:solidFill>
              </a:rPr>
              <a:t>   </a:t>
            </a:r>
            <a:r>
              <a:rPr kumimoji="0" lang="en-US" altLang="zh-TW" sz="2400">
                <a:solidFill>
                  <a:schemeClr val="bg1"/>
                </a:solidFill>
              </a:rPr>
              <a:t>~_~</a:t>
            </a:r>
            <a:endParaRPr kumimoji="0" lang="zh-TW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圖片 7" descr="430348_193901814090418_27802981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 6"/>
          <p:cNvSpPr/>
          <p:nvPr/>
        </p:nvSpPr>
        <p:spPr>
          <a:xfrm>
            <a:off x="1547813" y="333375"/>
            <a:ext cx="5616575" cy="1008063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FF00"/>
                </a:solidFill>
              </a:rPr>
              <a:t>指揮</a:t>
            </a:r>
            <a:r>
              <a:rPr kumimoji="0" lang="en-US" altLang="zh-TW" sz="2400" b="1" dirty="0">
                <a:solidFill>
                  <a:srgbClr val="FFFF00"/>
                </a:solidFill>
              </a:rPr>
              <a:t>/</a:t>
            </a:r>
            <a:r>
              <a:rPr kumimoji="0" lang="zh-TW" altLang="en-US" sz="2400" b="1" dirty="0">
                <a:solidFill>
                  <a:srgbClr val="FFFF00"/>
                </a:solidFill>
              </a:rPr>
              <a:t>老師</a:t>
            </a:r>
            <a:r>
              <a:rPr kumimoji="0" lang="en-US" altLang="zh-TW" sz="2400" b="1" dirty="0">
                <a:solidFill>
                  <a:srgbClr val="FFFF00"/>
                </a:solidFill>
              </a:rPr>
              <a:t>/</a:t>
            </a:r>
            <a:r>
              <a:rPr kumimoji="0" lang="zh-TW" altLang="en-US" sz="2400" b="1" dirty="0">
                <a:solidFill>
                  <a:srgbClr val="FFFF00"/>
                </a:solidFill>
              </a:rPr>
              <a:t>學長姐</a:t>
            </a:r>
            <a:endParaRPr kumimoji="0" lang="en-US" altLang="zh-TW" sz="2400" b="1" dirty="0">
              <a:solidFill>
                <a:srgbClr val="FFFF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FF00"/>
                </a:solidFill>
              </a:rPr>
              <a:t>在草原上比出</a:t>
            </a:r>
            <a:r>
              <a:rPr kumimoji="0" lang="en-US" altLang="zh-TW" sz="2400" b="1" dirty="0">
                <a:solidFill>
                  <a:srgbClr val="33CCFF"/>
                </a:solidFill>
              </a:rPr>
              <a:t>HAPPY</a:t>
            </a:r>
            <a:r>
              <a:rPr kumimoji="0" lang="zh-TW" altLang="en-US" sz="2400" b="1" dirty="0">
                <a:solidFill>
                  <a:srgbClr val="FFFF00"/>
                </a:solidFill>
              </a:rPr>
              <a:t>的姿勢</a:t>
            </a:r>
            <a:r>
              <a:rPr kumimoji="0" lang="en-US" altLang="zh-TW" sz="2400" b="1" dirty="0">
                <a:solidFill>
                  <a:srgbClr val="FFFF00"/>
                </a:solidFill>
              </a:rPr>
              <a:t>!!</a:t>
            </a:r>
            <a:endParaRPr kumimoji="0" lang="zh-TW" alt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10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2  0.075 -0.08259  0.125 -0.08259  C 0.175 -0.08259  0.22 -0.05062  0.25 0  C 0.22 0.05062  0.175 0.08259  0.125 0.08259  C 0.075 0.08259  0.03 0.05062  0 0  Z" pathEditMode="relative" ptsTypes="">
                                      <p:cBhvr>
                                        <p:cTn id="6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2  0.075 -0.08259  0.125 -0.08259  C 0.175 -0.08259  0.22 -0.05062  0.25 0  C 0.22 0.05062  0.175 0.08259  0.125 0.08259  C 0.075 0.08259  0.03 0.05062  0 0  Z" pathEditMode="relative" ptsTypes="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2  0.075 -0.08259  0.125 -0.08259  C 0.175 -0.08259  0.22 -0.05062  0.25 0  C 0.22 0.05062  0.175 0.08259  0.125 0.08259  C 0.075 0.08259  0.03 0.05062  0 0  Z" pathEditMode="relative" ptsTypes="">
                                      <p:cBhvr>
                                        <p:cTn id="12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2  0.075 -0.08259  0.125 -0.08259  C 0.175 -0.08259  0.22 -0.05062  0.25 0  C 0.22 0.05062  0.175 0.08259  0.125 0.08259  C 0.075 0.08259  0.03 0.05062  0 0  Z" pathEditMode="relative" ptsTypes="">
                                      <p:cBhvr>
                                        <p:cTn id="1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2  0.075 -0.08259  0.125 -0.08259  C 0.175 -0.08259  0.22 -0.05062  0.25 0  C 0.22 0.05062  0.175 0.08259  0.125 0.08259  C 0.075 0.08259  0.03 0.05062  0 0  Z" pathEditMode="relative" ptsTypes="">
                                      <p:cBhvr>
                                        <p:cTn id="16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圖片 6" descr="524628_193901214090478_417688283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流程圖: 替代處理程序 5"/>
          <p:cNvSpPr/>
          <p:nvPr/>
        </p:nvSpPr>
        <p:spPr>
          <a:xfrm>
            <a:off x="1692275" y="333375"/>
            <a:ext cx="5832475" cy="863600"/>
          </a:xfrm>
          <a:prstGeom prst="flowChartAlternateProcess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FFFF00"/>
                </a:solidFill>
                <a:latin typeface="Bodoni MT Black" pitchFamily="18" charset="0"/>
              </a:rPr>
              <a:t>                我們班在樹陰下，                                     有的正在比</a:t>
            </a:r>
            <a:r>
              <a:rPr kumimoji="0" lang="en-US" altLang="zh-TW" sz="2800" b="1" dirty="0">
                <a:solidFill>
                  <a:srgbClr val="0066FF"/>
                </a:solidFill>
                <a:latin typeface="Bodoni MT Black" pitchFamily="18" charset="0"/>
              </a:rPr>
              <a:t>YA</a:t>
            </a:r>
            <a:r>
              <a:rPr kumimoji="0" lang="zh-TW" altLang="en-US" sz="2800" b="1" dirty="0">
                <a:solidFill>
                  <a:srgbClr val="FFFF00"/>
                </a:solidFill>
                <a:latin typeface="Bodoni MT Black" pitchFamily="18" charset="0"/>
              </a:rPr>
              <a:t>，有的正在扮鬼臉</a:t>
            </a:r>
            <a:r>
              <a:rPr kumimoji="0" lang="en-US" altLang="zh-TW" sz="2800" b="1" dirty="0">
                <a:solidFill>
                  <a:srgbClr val="FFFF00"/>
                </a:solidFill>
                <a:latin typeface="Bodoni MT Black" pitchFamily="18" charset="0"/>
              </a:rPr>
              <a:t>~</a:t>
            </a:r>
            <a:endParaRPr kumimoji="0" lang="zh-TW" altLang="en-US" sz="2800" b="1" dirty="0">
              <a:solidFill>
                <a:srgbClr val="FFFF00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  <p:transition spd="slow" advClick="0" advTm="10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11285 0.16652 0.2257 0.33326 0.22778 0.43849 C 0.22987 0.54371 0.12101 0.58742 0.01233 0.63113 " pathEditMode="relative" ptsTypes="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11284 0.17414 0.22569 0.34852 0.22777 0.45305 C 0.22986 0.55758 0.04791 0.59736 0.01232 0.62719 " pathEditMode="relative" ptsTypes="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流程圖: 替代處理程序 5"/>
          <p:cNvSpPr/>
          <p:nvPr/>
        </p:nvSpPr>
        <p:spPr>
          <a:xfrm>
            <a:off x="2268538" y="476250"/>
            <a:ext cx="4464050" cy="720725"/>
          </a:xfrm>
          <a:prstGeom prst="flowChartAlternateProcess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rgbClr val="FFFF00"/>
                </a:solidFill>
                <a:latin typeface="Wide Latin" pitchFamily="18" charset="0"/>
              </a:rPr>
              <a:t>我們在戶外演出</a:t>
            </a:r>
            <a:r>
              <a:rPr kumimoji="0" lang="en-US" altLang="zh-TW" sz="3200" b="1" dirty="0">
                <a:solidFill>
                  <a:srgbClr val="FFFF00"/>
                </a:solidFill>
                <a:latin typeface="Wide Latin" pitchFamily="18" charset="0"/>
              </a:rPr>
              <a:t>!!!</a:t>
            </a:r>
            <a:endParaRPr kumimoji="0" lang="zh-TW" altLang="en-US" sz="3200" b="1" dirty="0">
              <a:solidFill>
                <a:srgbClr val="FFFF00"/>
              </a:solidFill>
              <a:latin typeface="Wide Latin" pitchFamily="18" charset="0"/>
            </a:endParaRPr>
          </a:p>
        </p:txBody>
      </p:sp>
    </p:spTree>
  </p:cSld>
  <p:clrMapOvr>
    <a:masterClrMapping/>
  </p:clrMapOvr>
  <p:transition spd="slow" advClick="0" advTm="8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-0.001 0.0333  0.06 0.06261  0.137 0.06394  C 0.198 0.0666  0.248 0.05062  0.249 0.03064  C 0.249 0.01066  0.2 -0.00799  0.138 -0.00932  C 0.107 -0.00932  0.079 -0.00666  0.059 0  C 0.03 0.00932  0.013 0.02398  0.013 0.0413  C 0.013 0.05062  0.018 0.05994  0.027 0.06794  C 0.048 0.08525  0.089 0.09724  0.136 0.09858  C 0.191 0.10124  0.236 0.08659  0.236 0.06927  C 0.237 0.05062  0.192 0.03463  0.137 0.03197  C 0.109 0.03197  0.084 0.03463  0.065 0.03996  C 0.04 0.04929  0.024 0.06394  0.024 0.07859  C 0.024 0.08659  0.029 0.09458  0.037 0.10257  C 0.056 0.11722  0.092 0.12921  0.135 0.13055  C 0.185 0.13188  0.225 0.11856  0.225 0.10257  C 0.226 0.08659  0.186 0.07193  0.136 0.0706  C 0.111 0.06927  0.088 0.07193  0.071 0.07726  C 0.048 0.08525  0.035 0.09724  0.035 0.1119  C 0.035 0.11856  0.039 0.12655  0.046 0.13321  C 0.063 0.14653  0.096 0.15719  0.134 0.15852  C 0.179 0.15852  0.215 0.14786  0.215 0.13321  C 0.215 0.11856  0.18 0.10524  0.135 0.1039  C 0.113 0.1039  0.092 0.10657  0.077 0.11056  C 0.056 0.11722  0.044 0.12921  0.043 0.1412  C 0.043 0.14786  0.048 0.15452  0.054 0.15985  C 0.069 0.17317  0.099 0.1825  0.133 0.1825  C 0.173 0.18383  0.206 0.17451  0.206 0.16118  C 0.207 0.14786  0.174 0.13587  0.134 0.13454  C 0.114 0.13454  0.095 0.13587  0.082 0.1412  C 0.063 0.14653  0.052 0.15719  0.052 0.16784  C 0.052 0.17451  0.055 0.17983  0.061 0.18516  C 0.075 0.19715  0.101 0.20514  0.132 0.20648  C 0.169 0.20648  0.198 0.19848  0.198 0.18649  C 0.199 0.17451  0.17 0.16385  0.133 0.16252  C 0.115 0.16252  0.099 0.16385  0.087 0.16784  C 0.07 0.17317  0.06 0.1825  0.06 0.19315  C 0.06 0.19848  0.063 0.20248  0.068 0.20781  C 0.08 0.21846  0.104 0.22512  0.132 0.22646  C 0.165 0.22779  0.191 0.2198  0.191 0.20781  C 0.191 0.19848  0.166 0.18783  0.133 0.18783  C 0.116 0.18649  0.101 0.18916  0.09 0.19182  C 0.075 0.19715  0.066 0.20514  0.066 0.21447  C 0.066 0.2198  0.069 0.22379  0.074 0.22779  C 0.085 0.23711  0.107 0.24377  0.131 0.24511  C 0.161 0.24644  0.185 0.23845  0.185 0.22912  C 0.185 0.21846  0.161 0.21047  0.132 0.20914  C 0.118 0.20914  0.104 0.21047  0.094 0.21447  C 0.08 0.21846  0.072 0.22512  0.072 0.23445  C 0.072 0.23845  0.075 0.24244  0.079 0.24644  C 0.089 0.25443  0.108 0.26109  0.131 0.26109  C 0.157 0.26242  0.179 0.25576  0.179 0.24644  C 0.179 0.23845  0.158 0.23045  0.131 0.23045  C 0.119 0.22912  0.106 0.23045  0.097 0.23312  C 0.085 0.23845  0.078 0.24511  0.078 0.25177  C 0.078 0.25576  0.08 0.25976  0.084 0.26242  C 0.093 0.27042  0.11 0.27574  0.131 0.27708  C 0.155 0.27708  0.174 0.27042  0.174 0.26376  C 0.174 0.25576  0.155 0.24777  0.131 0.24777  C 0.119 0.24777  0.108 0.2491  0.101 0.25177  C 0.089 0.25443  0.083 0.26109  0.083 0.26775  C 0.083 0.27042  0.085 0.27441  0.088 0.27708  C 0.096 0.28507  0.112 0.28907  0.13 0.2904  C 0.152 0.2904  0.169 0.28507  0.169 0.27841  C 0.169 0.27042  0.152 0.26509  0.131 0.26376  C 0.12 0.26376  0.11 0.26509  0.103 0.26775  C 0.093 0.27042  0.087 0.27574  0.087 0.28241  C 0.087 0.28507  0.089 0.28773  0.092 0.2904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ABCD\Desktop\ppt\(2) 黃瀞瑢_files\532231_193900527423880_110456206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流程圖: 替代處理程序 5"/>
          <p:cNvSpPr/>
          <p:nvPr/>
        </p:nvSpPr>
        <p:spPr>
          <a:xfrm>
            <a:off x="2051050" y="476250"/>
            <a:ext cx="5041900" cy="936625"/>
          </a:xfrm>
          <a:prstGeom prst="flowChartAlternateProcess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FF00"/>
                </a:solidFill>
              </a:rPr>
              <a:t>學長姐們正在為畢業演奏會做準備</a:t>
            </a:r>
            <a:endParaRPr kumimoji="0" lang="en-US" altLang="zh-TW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-0.022 -0.02265  -0.033 -0.06128  -0.027 -0.09991  C -0.024 -0.11323  -0.02 -0.12655  -0.014 -0.13721  C -0.01 -0.10657  0.004 -0.07859  0.025 -0.06128  C 0.025 -0.09858  0.041 -0.13454  0.068 -0.15053  C 0.077 -0.15719  0.087 -0.15985  0.097 -0.16118  C 0.082 -0.13854  0.074 -0.10657  0.077 -0.07327  C 0.099 -0.09724  0.13 -0.10257  0.157 -0.08525  C 0.166 -0.07993  0.175 -0.0706  0.181 -0.06128  C 0.158 -0.06394  0.134 -0.05195  0.117 -0.02797  C 0.144 -0.01998  0.167 0.00799  0.174 0.04662  C 0.176 0.05994  0.176 0.07327  0.174 0.08659  C 0.161 0.06128  0.139 0.04396  0.115 0.0413  C 0.127 0.0746  0.124 0.11589  0.106 0.14653  C 0.099 0.15719  0.091 0.16651  0.082 0.17184  C 0.089 0.14253  0.085 0.10923  0.072 0.08259  C 0.06 0.11589  0.034 0.13854  0.004 0.13854  C -0.007 0.13854  -0.017 0.13587  -0.026 0.13055  C -0.004 0.11989  0.013 0.09458  0.021 0.06394  C -0.007 0.07193  -0.036 0.05994  -0.055 0.02931  C -0.062 0.01732  -0.066 0.00533  -0.069 -0.00799  C -0.049 0.00932  -0.023 0.01199  0 0  Z" pathEditMode="relative" ptsTypes="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圖片 6" descr="15048_193900567423876_864326328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流程圖: 替代處理程序 7"/>
          <p:cNvSpPr/>
          <p:nvPr/>
        </p:nvSpPr>
        <p:spPr>
          <a:xfrm>
            <a:off x="1908175" y="333375"/>
            <a:ext cx="4824413" cy="792163"/>
          </a:xfrm>
          <a:prstGeom prst="flowChartAlternateProcess">
            <a:avLst/>
          </a:prstGeom>
          <a:solidFill>
            <a:srgbClr val="CC00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FF00"/>
                </a:solidFill>
              </a:rPr>
              <a:t>這是吹管組的學長姐</a:t>
            </a:r>
            <a:r>
              <a:rPr kumimoji="0" lang="en-US" altLang="zh-TW" sz="2400" b="1" dirty="0">
                <a:solidFill>
                  <a:srgbClr val="FFFF00"/>
                </a:solidFill>
              </a:rPr>
              <a:t>!!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FF00"/>
                </a:solidFill>
              </a:rPr>
              <a:t>每個人都笑口常開</a:t>
            </a:r>
            <a:r>
              <a:rPr kumimoji="0" lang="en-US" altLang="zh-TW" sz="2400" b="1" dirty="0">
                <a:solidFill>
                  <a:srgbClr val="FFFF00"/>
                </a:solidFill>
              </a:rPr>
              <a:t>~  </a:t>
            </a:r>
            <a:r>
              <a:rPr kumimoji="0" lang="zh-TW" altLang="en-US" sz="2400" b="1" dirty="0">
                <a:solidFill>
                  <a:srgbClr val="FFFF00"/>
                </a:solidFill>
              </a:rPr>
              <a:t>哈</a:t>
            </a:r>
            <a:r>
              <a:rPr kumimoji="0" lang="en-US" altLang="zh-TW" sz="2400" b="1" dirty="0">
                <a:solidFill>
                  <a:srgbClr val="FFFF00"/>
                </a:solidFill>
              </a:rPr>
              <a:t>~</a:t>
            </a:r>
            <a:r>
              <a:rPr kumimoji="0" lang="zh-TW" altLang="en-US" sz="2400" b="1" dirty="0">
                <a:solidFill>
                  <a:srgbClr val="FFFF00"/>
                </a:solidFill>
              </a:rPr>
              <a:t>哈</a:t>
            </a:r>
            <a:r>
              <a:rPr kumimoji="0" lang="en-US" altLang="zh-TW" sz="2400" b="1" dirty="0">
                <a:solidFill>
                  <a:srgbClr val="FFFF00"/>
                </a:solidFill>
              </a:rPr>
              <a:t>~</a:t>
            </a:r>
            <a:r>
              <a:rPr kumimoji="0" lang="zh-TW" altLang="en-US" sz="2400" b="1" dirty="0">
                <a:solidFill>
                  <a:srgbClr val="FFFF00"/>
                </a:solidFill>
              </a:rPr>
              <a:t>哈</a:t>
            </a:r>
            <a:r>
              <a:rPr kumimoji="0" lang="en-US" altLang="zh-TW" sz="2400" b="1" dirty="0">
                <a:solidFill>
                  <a:srgbClr val="FFFF00"/>
                </a:solidFill>
              </a:rPr>
              <a:t>~</a:t>
            </a:r>
            <a:endParaRPr kumimoji="0" lang="zh-TW" alt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0573 -0.0111 0.00538 -0.02405 0.01094 -0.03469 C 0.01406 -0.04903 0.0191 -0.05366 0.02778 -0.06152 C 0.03038 -0.06383 0.03698 -0.06545 0.03698 -0.06545 C 0.06111 -0.06476 0.08524 -0.06453 0.10938 -0.0636 C 0.11649 -0.06337 0.12396 -0.06406 0.1309 -0.06152 C 0.13403 -0.06036 0.13576 -0.05528 0.13854 -0.05319 C 0.14427 -0.0488 0.15104 -0.04695 0.15694 -0.04302 C 0.16215 -0.03955 0.16476 -0.03354 0.17083 -0.03076 C 0.17951 -0.01342 0.16823 -0.03331 0.17847 -0.02244 C 0.18125 -0.01966 0.18299 -0.01133 0.18472 -0.0081 C 0.18906 0 0.19514 0.00694 0.2 0.01434 C 0.2099 0.02983 0.2184 0.04694 0.22934 0.06151 C 0.23264 0.0747 0.23368 0.08788 0.23854 0.10037 C 0.24358 0.12696 0.24184 0.15263 0.23542 0.1783 C 0.23247 0.1901 0.23108 0.20189 0.22309 0.20906 C 0.21667 0.22201 0.20972 0.2352 0.20156 0.24607 C 0.19323 0.25717 0.18299 0.26642 0.17396 0.27659 C 0.16892 0.28214 0.16476 0.28931 0.15851 0.29301 C 0.15556 0.29463 0.15243 0.29579 0.14931 0.29718 C 0.14774 0.29787 0.14462 0.29926 0.14462 0.29926 C 0.13264 0.31013 0.15017 0.29533 0.1309 0.3055 C 0.12847 0.30666 0.12708 0.31013 0.12465 0.31151 C 0.10295 0.32447 0.07396 0.32354 0.05087 0.32585 C 0.02517 0.32308 0.00313 0.31915 -0.02153 0.3136 C -0.03559 0.30596 -0.04844 0.29556 -0.06302 0.28908 C -0.06979 0.28284 -0.07795 0.27706 -0.08611 0.27474 C -0.08819 0.27336 -0.09028 0.27243 -0.09219 0.27058 C -0.09392 0.26896 -0.09496 0.26572 -0.09687 0.26434 C -0.09774 0.26364 -0.10833 0.26064 -0.1092 0.2604 C -0.11719 0.253 -0.13056 0.24491 -0.13993 0.2419 C -0.14618 0.23635 -0.1533 0.22849 -0.1599 0.2234 C -0.16389 0.22039 -0.1684 0.21878 -0.17222 0.21531 C -0.17535 0.21253 -0.17795 0.2086 -0.18142 0.20698 C -0.19427 0.2012 -0.20573 0.18894 -0.21528 0.17622 C -0.23281 0.15286 -0.2408 0.12188 -0.24601 0.09019 C -0.24549 0.08025 -0.24479 0.04972 -0.23993 0.037 C -0.23663 0.02821 -0.22153 0.01225 -0.21528 0.00624 C -0.21059 -0.00324 -0.20503 -0.01064 -0.19687 -0.01434 C -0.18576 -0.02868 -0.16736 -0.03747 -0.15226 -0.04094 C -0.15017 -0.04024 -0.14774 -0.04071 -0.14601 -0.03886 C -0.14479 -0.03747 -0.14549 -0.03469 -0.14462 -0.03284 C -0.1434 -0.0303 -0.14115 -0.02914 -0.13993 -0.0266 C -0.1375 -0.02151 -0.13507 -0.01596 -0.13368 -0.01018 C -0.13316 -0.0081 -0.13299 -0.00602 -0.13229 -0.00417 C -0.13003 0.00162 -0.12708 0.0067 -0.12448 0.01225 C -0.1224 0.01665 -0.12205 0.0222 -0.11996 0.02659 C -0.1158 0.03538 -0.10955 0.04209 -0.10608 0.05134 C -0.1026 0.06013 -0.10017 0.06637 -0.09375 0.07169 C -0.09132 0.08163 -0.07865 0.09597 -0.07222 0.10245 C -0.06823 0.11031 -0.06389 0.11124 -0.05833 0.11679 C -0.04861 0.1265 -0.03802 0.14153 -0.02604 0.14546 C -0.01128 0.15888 0.00469 0.16859 0.0217 0.17622 C 0.05451 0.17229 0.04722 0.17484 0.07083 0.16813 C 0.07604 0.16651 0.08629 0.16188 0.08629 0.16188 C 0.0934 0.14755 0.08924 0.1524 0.09705 0.14546 C 0.10104 0.13483 0.10642 0.12627 0.10938 0.11471 C 0.10868 0.10499 0.11024 0.09412 0.10625 0.08603 C 0.09028 0.05458 0.01875 0.06221 0.00781 0.06151 C -0.00382 0.05758 -0.01302 0.05203 -0.02292 0.04301 C -0.0276 0.03376 -0.0375 0.02497 -0.04462 0.0185 C -0.04809 0.00323 -0.04288 0.02081 -0.05069 0.00832 C -0.05174 0.0067 -0.05139 0.00393 -0.05226 0.00208 C -0.05347 -0.00023 -0.05521 -0.00208 -0.05677 -0.00417 C -0.0592 -0.01342 -0.06215 -0.02267 -0.06615 -0.03076 C -0.0684 -0.04071 -0.07222 -0.04949 -0.07222 -0.05944 L 0.66007 -0.10847 L -0.04601 0.11887 L -0.19687 0.21716 L -0.21528 0.03076 L -0.09687 -0.0081 L 0 0 Z " pathEditMode="relative" ptsTypes="fffffffffffffffffffffffffffffffffffffffffffffffffffffffffffffffffAAAAAAf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7" presetClass="exit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262</Words>
  <Application>Microsoft Office PowerPoint</Application>
  <PresentationFormat>如螢幕大小 (4:3)</PresentationFormat>
  <Paragraphs>44</Paragraphs>
  <Slides>20</Slides>
  <Notes>4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Arial</vt:lpstr>
      <vt:lpstr>新細明體</vt:lpstr>
      <vt:lpstr>Calibri</vt:lpstr>
      <vt:lpstr>Arial Unicode MS</vt:lpstr>
      <vt:lpstr>Bodoni MT Black</vt:lpstr>
      <vt:lpstr>Wide Latin</vt:lpstr>
      <vt:lpstr>Berlin Sans FB Demi</vt:lpstr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令人感動的國樂世界</dc:title>
  <dc:creator> </dc:creator>
  <cp:lastModifiedBy>teacher</cp:lastModifiedBy>
  <cp:revision>70</cp:revision>
  <dcterms:created xsi:type="dcterms:W3CDTF">2013-05-05T07:12:47Z</dcterms:created>
  <dcterms:modified xsi:type="dcterms:W3CDTF">2013-05-15T08:22:01Z</dcterms:modified>
</cp:coreProperties>
</file>