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60" r:id="rId5"/>
    <p:sldId id="261" r:id="rId6"/>
    <p:sldId id="266" r:id="rId7"/>
    <p:sldId id="263" r:id="rId8"/>
    <p:sldId id="264" r:id="rId9"/>
    <p:sldId id="265" r:id="rId10"/>
    <p:sldId id="269" r:id="rId11"/>
    <p:sldId id="259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E1DE"/>
    <a:srgbClr val="187876"/>
    <a:srgbClr val="29CDCD"/>
    <a:srgbClr val="52E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11BD-2E53-42D4-B8E3-A90ABD0AD27D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ACB8-DB67-4ECA-8C9A-9E78049847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AA90-B747-4FFE-A729-92E950E4F5BB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142D-ABCC-41D4-AC8C-F0DFF7106B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29FD-D322-4734-9242-5176780B44F1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F0F8-5EE9-4421-AA6A-BF734C0BA1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C4E6-6647-47AB-A9BA-9F876397DB37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CA39-0B8C-426C-8539-3C36531661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5B4D-6306-4C4C-BAB2-D21B2D82C5FC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7F63-5647-4AAE-904B-8DFEFE2288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A46A-5C76-457B-8EF7-1522B2DEB66E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8AF3-76BD-484F-AB27-1123A32E9F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5691-B8D2-4F03-ADCB-F36AFA571681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BB56-0924-4CBA-B6F7-7A86F3EF7D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C453-2ECC-436B-8A56-7304083D8001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4B25-C48E-437F-A93F-BFAAAE7C38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B812-290E-460B-ACEC-4ED06C441C8C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1864-BD3D-453E-B26E-F67A76D413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20B7-C1EA-4E9B-87FF-FF00DE20FFD9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D0EA-C494-4F36-A493-4F8485C1F1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8769-5E91-4CF1-AA6A-30CE98077262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7A48-980F-4806-AEF8-F2110E14E6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1E57E0-34B6-4AEB-A2F1-241212B9A5AD}" type="datetimeFigureOut">
              <a:rPr lang="zh-TW" altLang="en-US"/>
              <a:pPr>
                <a:defRPr/>
              </a:pPr>
              <a:t>2013/5/16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1BD8AB-9837-472B-B3C9-40DEF27AD4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wm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63713" y="836613"/>
            <a:ext cx="5761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8000" dirty="0">
                <a:solidFill>
                  <a:srgbClr val="E85A90"/>
                </a:solidFill>
                <a:latin typeface="華康娃娃體(P)" pitchFamily="2" charset="-120"/>
                <a:ea typeface="華康娃娃體(P)" pitchFamily="2" charset="-120"/>
              </a:rPr>
              <a:t>美麗舞世界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22562" y="2143116"/>
            <a:ext cx="364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華康娃娃體(P)" pitchFamily="2" charset="-120"/>
                <a:ea typeface="華康娃娃體(P)" pitchFamily="2" charset="-120"/>
              </a:rPr>
              <a:t>校園寫真集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43274" y="5842337"/>
            <a:ext cx="55007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6000" dirty="0" smtClean="0">
                <a:solidFill>
                  <a:srgbClr val="1FAEE1"/>
                </a:solidFill>
                <a:latin typeface="Comic Sans MS" pitchFamily="66" charset="0"/>
              </a:rPr>
              <a:t>HERE WE GO!</a:t>
            </a:r>
            <a:endParaRPr lang="en-US" altLang="zh-TW" sz="6000" dirty="0">
              <a:solidFill>
                <a:srgbClr val="1FAEE1"/>
              </a:solidFill>
              <a:latin typeface="Comic Sans MS" pitchFamily="66" charset="0"/>
            </a:endParaRPr>
          </a:p>
        </p:txBody>
      </p:sp>
      <p:pic>
        <p:nvPicPr>
          <p:cNvPr id="1050" name="Picture 26" descr="C:\Documents and Settings\Administrator\Local Settings\Temporary Internet Files\Content.IE5\PZWDFFBO\MC90029865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785794"/>
            <a:ext cx="1558138" cy="1783080"/>
          </a:xfrm>
          <a:prstGeom prst="rect">
            <a:avLst/>
          </a:prstGeom>
          <a:noFill/>
        </p:spPr>
      </p:pic>
      <p:pic>
        <p:nvPicPr>
          <p:cNvPr id="1051" name="Picture 27" descr="C:\Documents and Settings\Administrator\Local Settings\Temporary Internet Files\Content.IE5\ZVE3RX1R\MC90024183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785794"/>
            <a:ext cx="583387" cy="1769364"/>
          </a:xfrm>
          <a:prstGeom prst="rect">
            <a:avLst/>
          </a:prstGeom>
          <a:noFill/>
        </p:spPr>
      </p:pic>
      <p:pic>
        <p:nvPicPr>
          <p:cNvPr id="32" name="Picture 21" descr="C:\Documents and Settings\Administrator\Local Settings\Temporary Internet Files\Content.IE5\PZWDFFBO\MC90033165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785794"/>
            <a:ext cx="929489" cy="1788059"/>
          </a:xfrm>
          <a:prstGeom prst="rect">
            <a:avLst/>
          </a:prstGeom>
          <a:noFill/>
        </p:spPr>
      </p:pic>
      <p:pic>
        <p:nvPicPr>
          <p:cNvPr id="1056" name="Picture 32" descr="C:\Documents and Settings\Administrator\Local Settings\Temporary Internet Files\Content.IE5\ZVE3RX1R\MC90029745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785794"/>
            <a:ext cx="1092708" cy="1848002"/>
          </a:xfrm>
          <a:prstGeom prst="rect">
            <a:avLst/>
          </a:prstGeom>
          <a:noFill/>
        </p:spPr>
      </p:pic>
      <p:pic>
        <p:nvPicPr>
          <p:cNvPr id="37" name="Picture 7" descr="C:\Documents and Settings\Administrator\Local Settings\Temporary Internet Files\Content.IE5\VF5HQFVH\MC900361478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786322"/>
            <a:ext cx="1363370" cy="1831543"/>
          </a:xfrm>
          <a:prstGeom prst="rect">
            <a:avLst/>
          </a:prstGeom>
          <a:noFill/>
        </p:spPr>
      </p:pic>
      <p:pic>
        <p:nvPicPr>
          <p:cNvPr id="38" name="Picture 12" descr="C:\Documents and Settings\Administrator\Local Settings\Temporary Internet Files\Content.IE5\VF5HQFVH\MC900445498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3000372"/>
            <a:ext cx="2286016" cy="2497849"/>
          </a:xfrm>
          <a:prstGeom prst="rect">
            <a:avLst/>
          </a:prstGeom>
          <a:noFill/>
        </p:spPr>
      </p:pic>
      <p:pic>
        <p:nvPicPr>
          <p:cNvPr id="2" name="0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00" y="623731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85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85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5CE1DE"/>
                </a:solidFill>
                <a:latin typeface="華康POP3體W12(P)"/>
              </a:rPr>
              <a:t>ㄟ</a:t>
            </a:r>
            <a:r>
              <a:rPr lang="en-US" altLang="zh-TW" sz="4800" dirty="0" smtClean="0">
                <a:solidFill>
                  <a:srgbClr val="5CE1DE"/>
                </a:solidFill>
                <a:latin typeface="華康POP3體W12(P)"/>
              </a:rPr>
              <a:t>…</a:t>
            </a:r>
            <a:r>
              <a:rPr lang="zh-TW" altLang="en-US" sz="4800" dirty="0" smtClean="0">
                <a:solidFill>
                  <a:srgbClr val="5CE1DE"/>
                </a:solidFill>
                <a:latin typeface="華康POP3體W12(P)"/>
              </a:rPr>
              <a:t>你們在討論些甚麼，我也要聽聽</a:t>
            </a:r>
            <a:r>
              <a:rPr lang="en-US" altLang="zh-TW" sz="4800" dirty="0" smtClean="0">
                <a:solidFill>
                  <a:srgbClr val="5CE1DE"/>
                </a:solidFill>
                <a:latin typeface="華康POP3體W12(P)"/>
              </a:rPr>
              <a:t>!</a:t>
            </a:r>
            <a:endParaRPr lang="zh-TW" altLang="en-US" sz="4800" dirty="0">
              <a:solidFill>
                <a:srgbClr val="5CE1DE"/>
              </a:solidFill>
              <a:latin typeface="華康POP3體W12(P)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44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9662">
            <a:off x="487363" y="2865438"/>
            <a:ext cx="41846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22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9948">
            <a:off x="4241800" y="390525"/>
            <a:ext cx="20081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eart01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57927">
            <a:off x="5715000" y="323850"/>
            <a:ext cx="642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cartoon00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60161">
            <a:off x="3027363" y="283210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cartoon05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5929313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>
            <a:spLocks noChangeArrowheads="1"/>
          </p:cNvSpPr>
          <p:nvPr/>
        </p:nvSpPr>
        <p:spPr bwMode="auto">
          <a:xfrm rot="-721908">
            <a:off x="338138" y="3624263"/>
            <a:ext cx="928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1DEAEF"/>
                </a:solidFill>
              </a:rPr>
              <a:t>鐘士程</a:t>
            </a:r>
          </a:p>
        </p:txBody>
      </p:sp>
      <p:sp>
        <p:nvSpPr>
          <p:cNvPr id="15" name="文字方塊 14"/>
          <p:cNvSpPr txBox="1"/>
          <p:nvPr/>
        </p:nvSpPr>
        <p:spPr>
          <a:xfrm rot="20956281">
            <a:off x="4189413" y="782638"/>
            <a:ext cx="928687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ea typeface="新細明體" charset="-120"/>
              </a:rPr>
              <a:t>許芷琳</a:t>
            </a:r>
            <a:endParaRPr lang="zh-TW" altLang="en-US" sz="4400" dirty="0">
              <a:ea typeface="新細明體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4313" y="428625"/>
            <a:ext cx="2428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作者介紹</a:t>
            </a:r>
            <a:r>
              <a:rPr lang="en-US" altLang="zh-TW" sz="3600" dirty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 :</a:t>
            </a:r>
            <a:endParaRPr lang="zh-TW" altLang="en-US" sz="3600" dirty="0">
              <a:solidFill>
                <a:schemeClr val="accent3">
                  <a:lumMod val="40000"/>
                  <a:lumOff val="60000"/>
                </a:schemeClr>
              </a:solidFill>
              <a:ea typeface="新細明體" charset="-12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43EF"/>
                                      </p:to>
                                    </p:animClr>
                                    <p:animClr clrSpc="rgb" dir="cw"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43EF"/>
                                      </p:to>
                                    </p:animClr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6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00"/>
                            </p:stCondLst>
                            <p:childTnLst>
                              <p:par>
                                <p:cTn id="67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DD31"/>
                                      </p:to>
                                    </p:animClr>
                                    <p:animClr clrSpc="rgb" dir="cw"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DDD31"/>
                                      </p:to>
                                    </p:animClr>
                                    <p:set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2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14480" y="1142984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華康娃娃體(P)" pitchFamily="2" charset="-120"/>
                <a:ea typeface="華康娃娃體(P)" pitchFamily="2" charset="-120"/>
              </a:rPr>
              <a:t>感謝大家的觀賞，待續</a:t>
            </a:r>
            <a:r>
              <a:rPr lang="en-US" altLang="zh-TW" sz="6000" dirty="0" smtClean="0">
                <a:latin typeface="華康娃娃體(P)" pitchFamily="2" charset="-120"/>
                <a:ea typeface="華康娃娃體(P)" pitchFamily="2" charset="-120"/>
              </a:rPr>
              <a:t>…</a:t>
            </a:r>
            <a:endParaRPr lang="zh-TW" altLang="en-US" sz="6000" dirty="0">
              <a:latin typeface="華康娃娃體(P)" pitchFamily="2" charset="-120"/>
              <a:ea typeface="華康娃娃體(P)" pitchFamily="2" charset="-120"/>
            </a:endParaRPr>
          </a:p>
        </p:txBody>
      </p:sp>
      <p:pic>
        <p:nvPicPr>
          <p:cNvPr id="1031" name="Picture 7" descr="C:\Documents and Settings\Administrator\Local Settings\Temporary Internet Files\Content.IE5\4SWIZW3U\MM90033699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57364"/>
            <a:ext cx="1714512" cy="1714512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611560" y="544522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圖片來源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http</a:t>
            </a:r>
            <a:r>
              <a:rPr lang="en-US" altLang="zh-TW" dirty="0" smtClean="0"/>
              <a:t>://class.kh.edu.tw/1382/album/album_list/8</a:t>
            </a:r>
          </a:p>
          <a:p>
            <a:r>
              <a:rPr lang="en-US" altLang="zh-TW" dirty="0" smtClean="0"/>
              <a:t>http://i.imgur.com/cvvQc.png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1 0.02014 L 0.70122 0.00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圖片 2" descr="未命名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t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357688"/>
            <a:ext cx="199548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balloon_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7056">
            <a:off x="5724525" y="2997200"/>
            <a:ext cx="2781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b_47.e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2691">
            <a:off x="657225" y="320675"/>
            <a:ext cx="28463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3"/>
          <p:cNvSpPr>
            <a:spLocks noChangeAspect="1" noChangeArrowheads="1"/>
          </p:cNvSpPr>
          <p:nvPr/>
        </p:nvSpPr>
        <p:spPr bwMode="auto">
          <a:xfrm>
            <a:off x="657225" y="320675"/>
            <a:ext cx="2846388" cy="1643063"/>
          </a:xfrm>
          <a:prstGeom prst="rect">
            <a:avLst/>
          </a:prstGeom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027" name="AutoShape 7"/>
          <p:cNvSpPr>
            <a:spLocks noChangeAspect="1" noChangeArrowheads="1"/>
          </p:cNvSpPr>
          <p:nvPr/>
        </p:nvSpPr>
        <p:spPr bwMode="auto">
          <a:xfrm rot="-1022038">
            <a:off x="1331913" y="692150"/>
            <a:ext cx="1447800" cy="358775"/>
          </a:xfrm>
          <a:prstGeom prst="rect">
            <a:avLst/>
          </a:prstGeom>
          <a:noFill/>
        </p:spPr>
        <p:txBody>
          <a:bodyPr/>
          <a:lstStyle/>
          <a:p>
            <a:r>
              <a:rPr lang="zh-TW" altLang="en-US" sz="3600">
                <a:solidFill>
                  <a:srgbClr val="1DEAEF"/>
                </a:solidFill>
              </a:rPr>
              <a:t>好了</a:t>
            </a:r>
            <a:r>
              <a:rPr lang="en-US" altLang="zh-TW" sz="3600">
                <a:solidFill>
                  <a:srgbClr val="1DEAEF"/>
                </a:solidFill>
              </a:rPr>
              <a:t>!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 rot="1200938">
            <a:off x="6078538" y="3571875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6D179D"/>
                </a:solidFill>
              </a:rPr>
              <a:t>準備好了嗎</a:t>
            </a:r>
            <a:r>
              <a:rPr lang="en-US" altLang="zh-TW" sz="2000">
                <a:solidFill>
                  <a:srgbClr val="6D179D"/>
                </a:solidFill>
              </a:rPr>
              <a:t>?</a:t>
            </a:r>
            <a:r>
              <a:rPr lang="zh-TW" altLang="en-US" sz="2000">
                <a:solidFill>
                  <a:srgbClr val="6D179D"/>
                </a:solidFill>
              </a:rPr>
              <a:t>孩子們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61475" y="5657671"/>
            <a:ext cx="75825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1905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文鼎海報體" pitchFamily="49" charset="-120"/>
              </a:rPr>
              <a:t>這是我們的故事</a:t>
            </a:r>
            <a:r>
              <a:rPr lang="en-US" altLang="zh-TW" sz="7200" b="1" cap="none" spc="0" dirty="0" smtClean="0">
                <a:ln w="1905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文鼎海報體" pitchFamily="49" charset="-120"/>
              </a:rPr>
              <a:t>…</a:t>
            </a:r>
            <a:endParaRPr lang="zh-TW" altLang="en-US" sz="7200" b="1" cap="none" spc="0" dirty="0">
              <a:ln w="1905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89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文鼎海報體" pitchFamily="49" charset="-120"/>
            </a:endParaRPr>
          </a:p>
        </p:txBody>
      </p:sp>
      <p:pic>
        <p:nvPicPr>
          <p:cNvPr id="8" name="Picture 18" descr="C:\Documents and Settings\Administrator\Local Settings\Temporary Internet Files\Content.IE5\ZVE3RX1R\MM90035678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4434">
            <a:off x="5348193" y="347542"/>
            <a:ext cx="1728796" cy="172879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or\Local Settings\Temporary Internet Files\Content.IE5\4SWIZW3U\MC90032049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214" cy="1829714"/>
          </a:xfrm>
          <a:prstGeom prst="rect">
            <a:avLst/>
          </a:prstGeom>
          <a:noFill/>
        </p:spPr>
      </p:pic>
      <p:pic>
        <p:nvPicPr>
          <p:cNvPr id="16" name="Picture 29" descr="C:\Documents and Settings\Administrator\Local Settings\Temporary Internet Files\Content.IE5\4SWIZW3U\MC90033309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3371" y="0"/>
            <a:ext cx="1830629" cy="1655978"/>
          </a:xfrm>
          <a:prstGeom prst="rect">
            <a:avLst/>
          </a:prstGeom>
          <a:noFill/>
        </p:spPr>
      </p:pic>
      <p:pic>
        <p:nvPicPr>
          <p:cNvPr id="2058" name="Picture 10" descr="C:\Documents and Settings\Administrator\Local Settings\Temporary Internet Files\Content.IE5\ZVE3RX1R\MC90033296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496"/>
            <a:ext cx="1435608" cy="176113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Local Settings\Temporary Internet Files\Content.IE5\4SWIZW3U\MM900356791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57166"/>
            <a:ext cx="1785950" cy="18369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77604 -0.013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27606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班級人員介紹</a:t>
            </a:r>
            <a:r>
              <a:rPr kumimoji="0"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:</a:t>
            </a:r>
            <a:endParaRPr kumimoji="0"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459">
            <a:off x="7785100" y="423863"/>
            <a:ext cx="977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3429000" y="549275"/>
            <a:ext cx="2643188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10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 苡</a:t>
            </a:r>
            <a:r>
              <a:rPr kumimoji="0"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文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11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 苾</a:t>
            </a:r>
            <a:r>
              <a:rPr kumimoji="0"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環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12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葳葳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13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語</a:t>
            </a:r>
            <a:r>
              <a:rPr kumimoji="0"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柔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14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湉</a:t>
            </a:r>
            <a:r>
              <a:rPr kumimoji="0"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樂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15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佳欣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16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愛</a:t>
            </a:r>
            <a:r>
              <a:rPr kumimoji="0"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绮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17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予</a:t>
            </a:r>
            <a:r>
              <a:rPr kumimoji="0"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薇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18</a:t>
            </a:r>
            <a:r>
              <a:rPr kumimoji="0" lang="en-US" altLang="zh-TW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.</a:t>
            </a:r>
            <a:r>
              <a:rPr kumimoji="0" lang="zh-TW" altLang="en-US" sz="44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絡</a:t>
            </a:r>
            <a:r>
              <a:rPr kumimoji="0" lang="zh-TW" altLang="en-US" sz="4400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  <a:ea typeface="新細明體"/>
              </a:rPr>
              <a:t>絜</a:t>
            </a:r>
            <a:endParaRPr kumimoji="0" lang="en-US" altLang="zh-TW" sz="44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  <a:ea typeface="新細明體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8313" y="549275"/>
            <a:ext cx="26638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zh-TW" sz="4400" b="1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  <a:r>
              <a:rPr kumimoji="0" lang="en-US" altLang="zh-TW" sz="4400" b="1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b="1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士</a:t>
            </a:r>
            <a:r>
              <a:rPr kumimoji="0" lang="zh-TW" altLang="en-US" sz="4400" b="1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程</a:t>
            </a:r>
          </a:p>
          <a:p>
            <a:r>
              <a:rPr kumimoji="0" lang="en-US" altLang="zh-TW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kumimoji="0" lang="en-US" altLang="zh-TW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思維</a:t>
            </a:r>
            <a:endParaRPr kumimoji="0" lang="zh-TW" altLang="en-US" sz="4400" dirty="0">
              <a:solidFill>
                <a:srgbClr val="C62AC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kumimoji="0" lang="en-US" altLang="zh-TW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</a:t>
            </a:r>
            <a:r>
              <a:rPr kumimoji="0" lang="en-US" altLang="zh-TW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詩</a:t>
            </a:r>
            <a:r>
              <a:rPr kumimoji="0" lang="zh-TW" altLang="en-US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詠</a:t>
            </a:r>
          </a:p>
          <a:p>
            <a:r>
              <a:rPr kumimoji="0" lang="en-US" altLang="zh-TW" sz="4400" b="1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</a:t>
            </a:r>
            <a:r>
              <a:rPr kumimoji="0" lang="en-US" altLang="zh-TW" sz="4400" b="1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b="1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芷</a:t>
            </a:r>
            <a:r>
              <a:rPr kumimoji="0" lang="zh-TW" altLang="en-US" sz="4400" b="1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琳</a:t>
            </a:r>
          </a:p>
          <a:p>
            <a:r>
              <a:rPr kumimoji="0" lang="en-US" altLang="zh-TW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r>
              <a:rPr kumimoji="0" lang="en-US" altLang="zh-TW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繪</a:t>
            </a:r>
            <a:r>
              <a:rPr kumimoji="0" lang="zh-TW" altLang="en-US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因</a:t>
            </a:r>
          </a:p>
          <a:p>
            <a:r>
              <a:rPr kumimoji="0" lang="en-US" altLang="zh-TW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  <a:r>
              <a:rPr kumimoji="0" lang="en-US" altLang="zh-TW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宴</a:t>
            </a:r>
            <a:r>
              <a:rPr kumimoji="0" lang="zh-TW" altLang="en-US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屏</a:t>
            </a:r>
          </a:p>
          <a:p>
            <a:r>
              <a:rPr kumimoji="0" lang="en-US" altLang="zh-TW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</a:t>
            </a:r>
            <a:r>
              <a:rPr kumimoji="0" lang="en-US" altLang="zh-TW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湘</a:t>
            </a:r>
            <a:r>
              <a:rPr kumimoji="0" lang="zh-TW" altLang="en-US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翎</a:t>
            </a:r>
          </a:p>
          <a:p>
            <a:r>
              <a:rPr kumimoji="0" lang="en-US" altLang="zh-TW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8</a:t>
            </a:r>
            <a:r>
              <a:rPr kumimoji="0" lang="en-US" altLang="zh-TW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芝</a:t>
            </a:r>
            <a:r>
              <a:rPr kumimoji="0" lang="zh-TW" altLang="en-US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宇</a:t>
            </a:r>
          </a:p>
          <a:p>
            <a:r>
              <a:rPr kumimoji="0" lang="en-US" altLang="zh-TW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9</a:t>
            </a:r>
            <a:r>
              <a:rPr kumimoji="0" lang="en-US" altLang="zh-TW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kumimoji="0" lang="zh-TW" altLang="en-US" sz="4400" dirty="0" smtClean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藇</a:t>
            </a:r>
            <a:r>
              <a:rPr kumimoji="0" lang="zh-TW" altLang="en-US" sz="4400" dirty="0">
                <a:solidFill>
                  <a:srgbClr val="C62A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萱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750"/>
                            </p:stCondLst>
                            <p:childTnLst>
                              <p:par>
                                <p:cTn id="5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250"/>
                            </p:stCondLst>
                            <p:childTnLst>
                              <p:par>
                                <p:cTn id="6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750"/>
                            </p:stCondLst>
                            <p:childTnLst>
                              <p:par>
                                <p:cTn id="8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750"/>
                            </p:stCondLst>
                            <p:childTnLst>
                              <p:par>
                                <p:cTn id="9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750"/>
                            </p:stCondLst>
                            <p:childTnLst>
                              <p:par>
                                <p:cTn id="9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0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750"/>
                            </p:stCondLst>
                            <p:childTnLst>
                              <p:par>
                                <p:cTn id="1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750"/>
                            </p:stCondLst>
                            <p:childTnLst>
                              <p:par>
                                <p:cTn id="1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750"/>
                            </p:stCondLst>
                            <p:childTnLst>
                              <p:par>
                                <p:cTn id="1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75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8" dur="2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31DD"/>
                                      </p:to>
                                    </p:animClr>
                                    <p:animClr clrSpc="rgb" dir="cw">
                                      <p:cBhvr>
                                        <p:cTn id="1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31DD"/>
                                      </p:to>
                                    </p:animClr>
                                    <p:set>
                                      <p:cBhvr>
                                        <p:cTn id="1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750"/>
                            </p:stCondLst>
                            <p:childTnLst>
                              <p:par>
                                <p:cTn id="1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6481 C -0.02882 0.08217 -0.02934 0.10046 -0.03229 0.11852 C -0.03472 0.1331 -0.0401 0.14722 -0.04358 0.16157 C -0.04566 0.18356 -0.05486 0.21782 -0.06458 0.2368 C -0.06701 0.24699 -0.07222 0.25532 -0.07587 0.26481 C -0.08108 0.27847 -0.08472 0.2912 -0.09201 0.30347 C -0.09548 0.32778 -0.0901 0.30486 -0.09844 0.31852 C -0.10295 0.32616 -0.09878 0.33217 -0.10816 0.34005 C -0.11198 0.35555 -0.12691 0.38866 -0.13559 0.40023 C -0.13958 0.41643 -0.13368 0.39699 -0.14201 0.41111 C -0.14305 0.41296 -0.14271 0.41551 -0.14358 0.41759 C -0.14757 0.42731 -0.15312 0.43657 -0.15816 0.44537 C -0.16059 0.45555 -0.16215 0.45787 -0.16944 0.46273 C -0.17483 0.47361 -0.18055 0.48542 -0.18871 0.49282 C -0.19167 0.50532 -0.18785 0.49375 -0.19687 0.50555 C -0.19826 0.50741 -0.19861 0.51018 -0.2 0.51204 C -0.20139 0.51389 -0.20347 0.51458 -0.20486 0.51643 C -0.21788 0.53194 -0.20937 0.52731 -0.21944 0.53148 C -0.22535 0.5368 -0.23212 0.54583 -0.23871 0.54861 C -0.24201 0.55139 -0.24479 0.55532 -0.24844 0.55717 C -0.25 0.55787 -0.25173 0.55833 -0.2533 0.55949 C -0.2625 0.56643 -0.26875 0.57546 -0.27899 0.5787 C -0.28646 0.58542 -0.29601 0.58935 -0.30486 0.59167 C -0.31319 0.5963 -0.32101 0.60162 -0.32899 0.60671 C -0.33628 0.61134 -0.34548 0.61227 -0.3533 0.61528 C -0.35712 0.61667 -0.36076 0.61829 -0.36458 0.61967 C -0.36788 0.62083 -0.37413 0.62384 -0.37413 0.62384 C -0.38333 0.62315 -0.39253 0.62315 -0.40156 0.62176 C -0.41354 0.62014 -0.42396 0.61412 -0.43559 0.61111 C -0.44149 0.60694 -0.44705 0.60532 -0.4533 0.60255 C -0.4618 0.59491 -0.45434 0.60046 -0.46614 0.59606 C -0.46944 0.59491 -0.47257 0.59305 -0.47587 0.59167 C -0.47743 0.59097 -0.48073 0.58958 -0.48073 0.58958 C -0.48802 0.5831 -0.49635 0.57731 -0.50486 0.57454 C -0.51267 0.56736 -0.52153 0.5618 -0.53073 0.55949 C -0.55156 0.54051 -0.52031 0.57014 -0.53871 0.54861 C -0.56476 0.51805 -0.53559 0.55694 -0.55486 0.53356 C -0.55885 0.5287 -0.56233 0.52361 -0.56614 0.51852 C -0.57222 0.51042 -0.58055 0.50648 -0.58715 0.4993 C -0.59687 0.48866 -0.60573 0.47639 -0.61614 0.4669 C -0.62465 0.45046 -0.63854 0.44028 -0.64687 0.42384 C -0.64965 0.4125 -0.65729 0.40509 -0.66285 0.39606 C -0.6816 0.36505 -0.65555 0.40208 -0.67899 0.37014 C -0.68177 0.36643 -0.68333 0.36157 -0.68559 0.35717 C -0.68819 0.35231 -0.69514 0.34444 -0.69514 0.34444 C -0.69757 0.33565 -0.70243 0.33055 -0.70642 0.32268 C -0.71285 0.31065 -0.7191 0.29838 -0.72587 0.28634 C -0.72934 0.27199 -0.72448 0.28727 -0.73229 0.27546 C -0.74201 0.26088 -0.73611 0.26643 -0.74201 0.25185 C -0.74392 0.24722 -0.74844 0.23889 -0.74844 0.23889 C -0.75208 0.22407 -0.74687 0.24305 -0.75642 0.22176 C -0.76545 0.20185 -0.75382 0.21898 -0.76458 0.20463 C -0.76614 0.19653 -0.76892 0.18796 -0.77257 0.18102 C -0.77396 0.17847 -0.77621 0.17708 -0.77743 0.17454 C -0.78385 0.16088 -0.78385 0.15532 -0.79201 0.14444 C -0.79462 0.1338 -0.80017 0.12755 -0.80486 0.11852 C -0.80781 0.10625 -0.80434 0.11736 -0.81128 0.10555 C -0.81667 0.0963 -0.81979 0.08796 -0.82587 0.07986 C -0.82795 0.0713 -0.83073 0.0669 -0.83559 0.06042 C -0.84219 0.04236 -0.83472 0.06042 -0.84358 0.04537 C -0.85364 0.02801 -0.84548 0.0368 -0.85486 0.02824 C -0.85885 0.0118 -0.85295 0.03148 -0.86128 0.01759 C -0.86823 0.00602 -0.85764 0.01481 -0.86614 0.0088 " pathEditMode="relative" ptsTypes="ffffffffffffffffffffffffffffffffffffffffffffffffffffffffffffffA">
                                      <p:cBhvr>
                                        <p:cTn id="15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6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pic>
        <p:nvPicPr>
          <p:cNvPr id="7" name="圖片 6" descr="heart0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0"/>
            <a:ext cx="26273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2000232" y="4857760"/>
            <a:ext cx="5143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EBF1DE"/>
                </a:solidFill>
              </a:rPr>
              <a:t>永遠青春美麗的大美女老師！</a:t>
            </a:r>
            <a:endParaRPr lang="zh-TW" altLang="en-US" sz="5400" dirty="0">
              <a:solidFill>
                <a:srgbClr val="EBF1DE"/>
              </a:solidFill>
            </a:endParaRPr>
          </a:p>
        </p:txBody>
      </p:sp>
    </p:spTree>
  </p:cSld>
  <p:clrMapOvr>
    <a:masterClrMapping/>
  </p:clrMapOvr>
  <p:transition advClick="0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111750" y="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華康POP3體W12(P)" pitchFamily="82" charset="-120"/>
                <a:ea typeface="華康POP3體W12(P)" pitchFamily="82" charset="-120"/>
              </a:rPr>
              <a:t>要有美好的成果，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華康POP3體W12(P)" pitchFamily="82" charset="-120"/>
                <a:ea typeface="華康POP3體W12(P)" pitchFamily="82" charset="-120"/>
              </a:rPr>
              <a:t>就要先辛苦的練習</a:t>
            </a:r>
            <a:r>
              <a:rPr lang="en-US" altLang="zh-TW" sz="3600" dirty="0">
                <a:solidFill>
                  <a:srgbClr val="FF33CC"/>
                </a:solidFill>
                <a:latin typeface="華康POP3體W12" pitchFamily="81" charset="-120"/>
                <a:ea typeface="華康POP3體W12" pitchFamily="81" charset="-120"/>
              </a:rPr>
              <a:t>!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0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少女文字破音二" pitchFamily="18" charset="-120"/>
                <a:ea typeface="華康少女文字破音二" pitchFamily="18" charset="-120"/>
              </a:rPr>
              <a:t>1</a:t>
            </a:r>
            <a:r>
              <a:rPr lang="zh-TW" alt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少女文字破音二" pitchFamily="18" charset="-120"/>
                <a:ea typeface="華康少女文字破音二" pitchFamily="18" charset="-120"/>
              </a:rPr>
              <a:t>、</a:t>
            </a:r>
            <a:r>
              <a:rPr lang="en-US" altLang="zh-TW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少女文字破音二" pitchFamily="18" charset="-120"/>
                <a:ea typeface="華康少女文字破音二" pitchFamily="18" charset="-120"/>
              </a:rPr>
              <a:t>2</a:t>
            </a:r>
            <a:r>
              <a:rPr lang="zh-TW" alt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少女文字破音二" pitchFamily="18" charset="-120"/>
                <a:ea typeface="華康少女文字破音二" pitchFamily="18" charset="-120"/>
              </a:rPr>
              <a:t>、</a:t>
            </a:r>
            <a:r>
              <a:rPr lang="en-US" altLang="zh-TW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少女文字破音二" pitchFamily="18" charset="-120"/>
                <a:ea typeface="華康少女文字破音二" pitchFamily="18" charset="-120"/>
              </a:rPr>
              <a:t>1</a:t>
            </a:r>
            <a:r>
              <a:rPr lang="zh-TW" alt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少女文字破音二" pitchFamily="18" charset="-120"/>
                <a:ea typeface="華康少女文字破音二" pitchFamily="18" charset="-120"/>
              </a:rPr>
              <a:t>、</a:t>
            </a:r>
            <a:r>
              <a:rPr lang="en-US" altLang="zh-TW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少女文字破音二" pitchFamily="18" charset="-120"/>
                <a:ea typeface="華康少女文字破音二" pitchFamily="18" charset="-120"/>
              </a:rPr>
              <a:t>2</a:t>
            </a:r>
          </a:p>
        </p:txBody>
      </p:sp>
    </p:spTree>
  </p:cSld>
  <p:clrMapOvr>
    <a:masterClrMapping/>
  </p:clrMapOvr>
  <p:transition spd="med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3571875" y="571500"/>
            <a:ext cx="20716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8800">
                <a:solidFill>
                  <a:schemeClr val="bg1"/>
                </a:solidFill>
              </a:rPr>
              <a:t>510</a:t>
            </a:r>
            <a:endParaRPr lang="zh-TW" altLang="en-US" sz="8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 rot="1173097">
            <a:off x="4465638" y="1225550"/>
            <a:ext cx="4433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>
                <a:solidFill>
                  <a:srgbClr val="CCEA1A"/>
                </a:solidFill>
              </a:rPr>
              <a:t>好讚的一個班喔</a:t>
            </a:r>
            <a:r>
              <a:rPr lang="en-US" altLang="zh-TW" sz="3600" b="1" dirty="0">
                <a:solidFill>
                  <a:srgbClr val="CCEA1A"/>
                </a:solidFill>
              </a:rPr>
              <a:t>-510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P1040203-crop-horz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3810000"/>
            <a:ext cx="6217920" cy="3048000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0" y="4500570"/>
            <a:ext cx="2500298" cy="2357430"/>
          </a:xfrm>
          <a:prstGeom prst="cloudCallout">
            <a:avLst>
              <a:gd name="adj1" fmla="val 81467"/>
              <a:gd name="adj2" fmla="val -3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zh-TW" altLang="en-US" dirty="0">
                <a:solidFill>
                  <a:srgbClr val="5C23A9"/>
                </a:solidFill>
                <a:latin typeface="華康娃娃體" pitchFamily="49" charset="-120"/>
                <a:ea typeface="華康娃娃體" pitchFamily="49" charset="-120"/>
              </a:rPr>
              <a:t>這位小姐，你是來參加讀書會，</a:t>
            </a:r>
            <a:r>
              <a:rPr lang="zh-TW" altLang="en-US" dirty="0" smtClean="0">
                <a:solidFill>
                  <a:srgbClr val="5C23A9"/>
                </a:solidFill>
                <a:latin typeface="華康娃娃體" pitchFamily="49" charset="-120"/>
                <a:ea typeface="華康娃娃體" pitchFamily="49" charset="-120"/>
              </a:rPr>
              <a:t>還是參加</a:t>
            </a:r>
            <a:r>
              <a:rPr lang="en-US" altLang="zh-TW" sz="2000" b="1" dirty="0">
                <a:solidFill>
                  <a:srgbClr val="5C23A9"/>
                </a:solidFill>
                <a:latin typeface="華康娃娃體" pitchFamily="49" charset="-120"/>
                <a:ea typeface="華康娃娃體" pitchFamily="49" charset="-120"/>
              </a:rPr>
              <a:t>PSP</a:t>
            </a:r>
            <a:r>
              <a:rPr lang="zh-TW" altLang="en-US" dirty="0">
                <a:solidFill>
                  <a:srgbClr val="5C23A9"/>
                </a:solidFill>
                <a:latin typeface="華康娃娃體" pitchFamily="49" charset="-120"/>
                <a:ea typeface="華康娃娃體" pitchFamily="49" charset="-120"/>
              </a:rPr>
              <a:t>大</a:t>
            </a:r>
            <a:r>
              <a:rPr lang="zh-TW" altLang="en-US" dirty="0" smtClean="0">
                <a:solidFill>
                  <a:srgbClr val="5C23A9"/>
                </a:solidFill>
                <a:latin typeface="華康娃娃體" pitchFamily="49" charset="-120"/>
                <a:ea typeface="華康娃娃體" pitchFamily="49" charset="-120"/>
              </a:rPr>
              <a:t>賽</a:t>
            </a:r>
            <a:r>
              <a:rPr lang="en-US" altLang="zh-TW" sz="2800" dirty="0" smtClean="0">
                <a:solidFill>
                  <a:srgbClr val="5C23A9"/>
                </a:solidFill>
                <a:latin typeface="華康娃娃體" pitchFamily="49" charset="-120"/>
                <a:ea typeface="華康娃娃體" pitchFamily="49" charset="-120"/>
              </a:rPr>
              <a:t>?</a:t>
            </a:r>
            <a:endParaRPr lang="en-US" altLang="zh-TW" sz="2800" dirty="0">
              <a:solidFill>
                <a:srgbClr val="5C23A9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pic>
        <p:nvPicPr>
          <p:cNvPr id="22533" name="Picture 5" descr="P1040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3375025"/>
          </a:xfrm>
          <a:prstGeom prst="rect">
            <a:avLst/>
          </a:prstGeom>
          <a:noFill/>
        </p:spPr>
      </p:pic>
      <p:pic>
        <p:nvPicPr>
          <p:cNvPr id="10" name="圖片 9" descr="glove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80063">
            <a:off x="5857884" y="5500702"/>
            <a:ext cx="1409700" cy="1057275"/>
          </a:xfrm>
          <a:prstGeom prst="rect">
            <a:avLst/>
          </a:prstGeom>
        </p:spPr>
      </p:pic>
      <p:sp>
        <p:nvSpPr>
          <p:cNvPr id="13" name="橢圓形圖說文字 12"/>
          <p:cNvSpPr/>
          <p:nvPr/>
        </p:nvSpPr>
        <p:spPr>
          <a:xfrm>
            <a:off x="4929190" y="428604"/>
            <a:ext cx="3571900" cy="1571636"/>
          </a:xfrm>
          <a:prstGeom prst="wedgeEllipseCallout">
            <a:avLst>
              <a:gd name="adj1" fmla="val -97220"/>
              <a:gd name="adj2" fmla="val 25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zh-TW" altLang="en-US" dirty="0">
                <a:solidFill>
                  <a:srgbClr val="1DC5CD"/>
                </a:solidFill>
                <a:latin typeface="Arial" charset="0"/>
                <a:ea typeface="新細明體" pitchFamily="18" charset="-120"/>
              </a:rPr>
              <a:t>這位先生，你是講到睡著了嗎</a:t>
            </a:r>
            <a:r>
              <a:rPr lang="en-US" altLang="zh-TW" dirty="0" smtClean="0">
                <a:solidFill>
                  <a:srgbClr val="1DC5CD"/>
                </a:solidFill>
                <a:latin typeface="Arial" charset="0"/>
                <a:ea typeface="新細明體" pitchFamily="18" charset="-120"/>
              </a:rPr>
              <a:t>???</a:t>
            </a:r>
            <a:endParaRPr lang="en-US" altLang="zh-TW" dirty="0">
              <a:solidFill>
                <a:srgbClr val="1DC5CD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4" name="直線圖說文字 2 23"/>
          <p:cNvSpPr/>
          <p:nvPr/>
        </p:nvSpPr>
        <p:spPr>
          <a:xfrm>
            <a:off x="6929454" y="1928802"/>
            <a:ext cx="2214546" cy="1857388"/>
          </a:xfrm>
          <a:prstGeom prst="borderCallout2">
            <a:avLst>
              <a:gd name="adj1" fmla="val 18750"/>
              <a:gd name="adj2" fmla="val -8333"/>
              <a:gd name="adj3" fmla="val 19544"/>
              <a:gd name="adj4" fmla="val -21719"/>
              <a:gd name="adj5" fmla="val 186346"/>
              <a:gd name="adj6" fmla="val -35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妳擱打</a:t>
            </a:r>
            <a:r>
              <a:rPr lang="en-US" altLang="zh-TW" dirty="0" smtClean="0"/>
              <a:t>(</a:t>
            </a:r>
            <a:r>
              <a:rPr lang="zh-TW" altLang="en-US" dirty="0" smtClean="0"/>
              <a:t>ㄆㄚˋ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，我斗嘎妳打</a:t>
            </a:r>
            <a:r>
              <a:rPr lang="en-US" altLang="zh-TW" dirty="0" smtClean="0"/>
              <a:t>(</a:t>
            </a:r>
            <a:r>
              <a:rPr lang="zh-TW" altLang="en-US" dirty="0" smtClean="0"/>
              <a:t>ㄆㄚˋ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1302 -0.148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4" grpId="0" animBg="1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217</Words>
  <Application>Microsoft Office PowerPoint</Application>
  <PresentationFormat>如螢幕大小 (4:3)</PresentationFormat>
  <Paragraphs>41</Paragraphs>
  <Slides>12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Anita</dc:creator>
  <cp:lastModifiedBy>c</cp:lastModifiedBy>
  <cp:revision>108</cp:revision>
  <dcterms:created xsi:type="dcterms:W3CDTF">2013-05-15T10:27:13Z</dcterms:created>
  <dcterms:modified xsi:type="dcterms:W3CDTF">2013-05-16T00:19:06Z</dcterms:modified>
</cp:coreProperties>
</file>