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9" r:id="rId2"/>
    <p:sldId id="258" r:id="rId3"/>
    <p:sldId id="266" r:id="rId4"/>
    <p:sldId id="259" r:id="rId5"/>
    <p:sldId id="260" r:id="rId6"/>
    <p:sldId id="261" r:id="rId7"/>
    <p:sldId id="262" r:id="rId8"/>
    <p:sldId id="268" r:id="rId9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FFFF"/>
    <a:srgbClr val="BE16DA"/>
    <a:srgbClr val="42FC65"/>
    <a:srgbClr val="9966FF"/>
    <a:srgbClr val="3A2CF4"/>
    <a:srgbClr val="FF33CC"/>
    <a:srgbClr val="BC04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63" autoAdjust="0"/>
    <p:restoredTop sz="94604" autoAdjust="0"/>
  </p:normalViewPr>
  <p:slideViewPr>
    <p:cSldViewPr>
      <p:cViewPr varScale="1">
        <p:scale>
          <a:sx n="67" d="100"/>
          <a:sy n="67" d="100"/>
        </p:scale>
        <p:origin x="-102" y="-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230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926DB0A4-28D7-4330-99F7-E00994C0AE42}" type="datetimeFigureOut">
              <a:rPr lang="zh-TW" altLang="en-US"/>
              <a:pPr>
                <a:defRPr/>
              </a:pPr>
              <a:t>2013/3/26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  <a:endParaRPr lang="zh-TW" altLang="en-US" noProof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9C3396C5-194D-4875-AE3A-4E968944BBB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16387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46FF446-4923-4129-A00B-75AF3DFE3D06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412B2-D4C2-48BC-81E6-CD916AEF28F2}" type="datetimeFigureOut">
              <a:rPr lang="zh-TW" altLang="en-US"/>
              <a:pPr>
                <a:defRPr/>
              </a:pPr>
              <a:t>2013/3/26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2B93C-E61D-4694-83E7-3F790343702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4DBBB-5656-41DB-913C-7731F6357224}" type="datetimeFigureOut">
              <a:rPr lang="zh-TW" altLang="en-US"/>
              <a:pPr>
                <a:defRPr/>
              </a:pPr>
              <a:t>2013/3/26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0D7AB-A17B-4273-8F56-9B33FFC7D79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69099-AAF2-4C4A-82B5-CE528FC7200D}" type="datetimeFigureOut">
              <a:rPr lang="zh-TW" altLang="en-US"/>
              <a:pPr>
                <a:defRPr/>
              </a:pPr>
              <a:t>2013/3/26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FCDB0-F2DE-40E5-A040-B42A566892A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CBF0E7-6472-4589-ADED-392ED9207414}" type="datetimeFigureOut">
              <a:rPr lang="zh-TW" altLang="en-US"/>
              <a:pPr>
                <a:defRPr/>
              </a:pPr>
              <a:t>2013/3/26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DC5E0-07F1-47A1-ACF1-DAC9C9BE3F7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814781-D139-4ADA-B365-5EAF3323CBFE}" type="datetimeFigureOut">
              <a:rPr lang="zh-TW" altLang="en-US"/>
              <a:pPr>
                <a:defRPr/>
              </a:pPr>
              <a:t>2013/3/26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657C8-F8D1-4A51-95D0-CD3604675FD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1C4540-BDDB-4B0F-91E2-F34B07F65A4F}" type="datetimeFigureOut">
              <a:rPr lang="zh-TW" altLang="en-US"/>
              <a:pPr>
                <a:defRPr/>
              </a:pPr>
              <a:t>2013/3/26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E1BEDF-A47B-46CB-A66F-706A37543DB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AFC5B-27E0-4FAF-BE3C-15A57D5FE972}" type="datetimeFigureOut">
              <a:rPr lang="zh-TW" altLang="en-US"/>
              <a:pPr>
                <a:defRPr/>
              </a:pPr>
              <a:t>2013/3/26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B2C72-7286-4C6E-A030-165B1919C49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4E28A-41E0-460A-943D-8B3C30FD3418}" type="datetimeFigureOut">
              <a:rPr lang="zh-TW" altLang="en-US"/>
              <a:pPr>
                <a:defRPr/>
              </a:pPr>
              <a:t>2013/3/26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EBBFD-F87C-46FF-99A8-77660590E06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07A150-9ED2-48CD-B416-AC69E2E29DBE}" type="datetimeFigureOut">
              <a:rPr lang="zh-TW" altLang="en-US"/>
              <a:pPr>
                <a:defRPr/>
              </a:pPr>
              <a:t>2013/3/26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0A636-E743-4688-8F6B-C934C1DE5C8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5F671-1C45-408B-8DD0-E96C6C85DF50}" type="datetimeFigureOut">
              <a:rPr lang="zh-TW" altLang="en-US"/>
              <a:pPr>
                <a:defRPr/>
              </a:pPr>
              <a:t>2013/3/26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2C3E0-F9F4-475E-B4F2-EF49DA9ECB8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9A364-EDEC-42C9-9AE4-53F7BCD10D9B}" type="datetimeFigureOut">
              <a:rPr lang="zh-TW" altLang="en-US"/>
              <a:pPr>
                <a:defRPr/>
              </a:pPr>
              <a:t>2013/3/26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B1B42-6FFF-4D63-BE8B-9CD4CFEBC04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>
            <a:alpha val="67842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AD94ED4-D37F-48FF-8996-C122595C5DD9}" type="datetimeFigureOut">
              <a:rPr lang="zh-TW" altLang="en-US"/>
              <a:pPr>
                <a:defRPr/>
              </a:pPr>
              <a:t>2013/3/26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F203690-62C3-4332-9A7E-93CCF5CE699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7.xml"/><Relationship Id="rId1" Type="http://schemas.openxmlformats.org/officeDocument/2006/relationships/audio" Target="file:///F:\PROUD.mp3" TargetMode="Externa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ipic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921274" y="2967335"/>
            <a:ext cx="5436808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  <a:ea typeface="+mn-ea"/>
              </a:rPr>
              <a:t>歡迎</a:t>
            </a:r>
            <a:endParaRPr kumimoji="0" lang="zh-TW" altLang="en-US" sz="5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+mn-lt"/>
              <a:ea typeface="+mn-ea"/>
            </a:endParaRPr>
          </a:p>
        </p:txBody>
      </p:sp>
      <p:pic>
        <p:nvPicPr>
          <p:cNvPr id="3" name="PROUD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8839200" y="214313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5000">
    <p:sndAc>
      <p:stSnd>
        <p:snd r:embed="rId3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6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8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9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0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21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2" grpId="0"/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500063"/>
            <a:ext cx="7772400" cy="1500187"/>
          </a:xfrm>
        </p:spPr>
        <p:txBody>
          <a:bodyPr/>
          <a:lstStyle/>
          <a:p>
            <a:r>
              <a:rPr lang="zh-TW" altLang="en-US" sz="8000" smtClean="0">
                <a:solidFill>
                  <a:srgbClr val="92D050"/>
                </a:solidFill>
                <a:latin typeface="微軟正黑體"/>
                <a:ea typeface="微軟正黑體"/>
                <a:cs typeface="微軟正黑體"/>
              </a:rPr>
              <a:t>下課十分鐘</a:t>
            </a:r>
          </a:p>
        </p:txBody>
      </p:sp>
      <p:pic>
        <p:nvPicPr>
          <p:cNvPr id="4" name="圖片 3" descr="DSC_000000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0430" y="2443156"/>
            <a:ext cx="2285984" cy="2643206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2050" name="Picture 2" descr="C:\Program Files\Microsoft Office\MEDIA\CAGCAT10\j0216724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43688" y="2571750"/>
            <a:ext cx="1450975" cy="1824038"/>
          </a:xfrm>
          <a:prstGeom prst="rect">
            <a:avLst/>
          </a:prstGeom>
          <a:noFill/>
          <a:ln w="9525">
            <a:solidFill>
              <a:schemeClr val="tx1"/>
            </a:solidFill>
            <a:prstDash val="lgDash"/>
            <a:miter lim="800000"/>
            <a:headEnd/>
            <a:tailEnd/>
          </a:ln>
        </p:spPr>
      </p:pic>
      <p:pic>
        <p:nvPicPr>
          <p:cNvPr id="2051" name="Picture 3" descr="C:\Program Files\Microsoft Office\MEDIA\CAGCAT10\j0301252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5813" y="2714625"/>
            <a:ext cx="1830387" cy="1565275"/>
          </a:xfrm>
          <a:prstGeom prst="rect">
            <a:avLst/>
          </a:prstGeom>
          <a:noFill/>
          <a:ln w="76200">
            <a:solidFill>
              <a:srgbClr val="9966FF"/>
            </a:solidFill>
            <a:miter lim="800000"/>
            <a:headEnd/>
            <a:tailEnd/>
          </a:ln>
        </p:spPr>
      </p:pic>
      <p:sp>
        <p:nvSpPr>
          <p:cNvPr id="15367" name="WordArt 7"/>
          <p:cNvSpPr>
            <a:spLocks noChangeArrowheads="1" noChangeShapeType="1" noTextEdit="1"/>
          </p:cNvSpPr>
          <p:nvPr/>
        </p:nvSpPr>
        <p:spPr bwMode="auto">
          <a:xfrm>
            <a:off x="395288" y="5516563"/>
            <a:ext cx="8208962" cy="10080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TW" altLang="en-US" sz="3600" kern="10" spc="720">
                <a:ln w="9525">
                  <a:solidFill>
                    <a:srgbClr val="993300"/>
                  </a:solidFill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新細明體"/>
                <a:ea typeface="新細明體"/>
              </a:rPr>
              <a:t>作者</a:t>
            </a:r>
            <a:r>
              <a:rPr lang="en-US" altLang="zh-TW" sz="3600" kern="10" spc="720">
                <a:ln w="9525">
                  <a:solidFill>
                    <a:srgbClr val="993300"/>
                  </a:solidFill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新細明體"/>
                <a:ea typeface="新細明體"/>
              </a:rPr>
              <a:t>︰</a:t>
            </a:r>
            <a:r>
              <a:rPr lang="zh-TW" altLang="en-US" sz="3600" kern="10" spc="720">
                <a:ln w="9525">
                  <a:solidFill>
                    <a:srgbClr val="993300"/>
                  </a:solidFill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新細明體"/>
                <a:ea typeface="新細明體"/>
              </a:rPr>
              <a:t>郭彥呈</a:t>
            </a:r>
            <a:r>
              <a:rPr lang="en-US" altLang="zh-TW" sz="3600" kern="10" spc="720">
                <a:ln w="9525">
                  <a:solidFill>
                    <a:srgbClr val="993300"/>
                  </a:solidFill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新細明體"/>
                <a:ea typeface="新細明體"/>
              </a:rPr>
              <a:t>.</a:t>
            </a:r>
            <a:r>
              <a:rPr lang="zh-TW" altLang="en-US" sz="3600" kern="10" spc="720">
                <a:ln w="9525">
                  <a:solidFill>
                    <a:srgbClr val="993300"/>
                  </a:solidFill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新細明體"/>
                <a:ea typeface="新細明體"/>
              </a:rPr>
              <a:t>田耀翔</a:t>
            </a:r>
            <a:r>
              <a:rPr lang="en-US" altLang="zh-TW" sz="3600" kern="10" spc="720">
                <a:ln w="9525">
                  <a:solidFill>
                    <a:srgbClr val="993300"/>
                  </a:solidFill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新細明體"/>
                <a:ea typeface="新細明體"/>
              </a:rPr>
              <a:t>.</a:t>
            </a:r>
            <a:r>
              <a:rPr lang="zh-TW" altLang="en-US" sz="3600" kern="10" spc="720">
                <a:ln w="9525">
                  <a:solidFill>
                    <a:srgbClr val="993300"/>
                  </a:solidFill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新細明體"/>
                <a:ea typeface="新細明體"/>
              </a:rPr>
              <a:t>謝兆峰</a:t>
            </a:r>
            <a:r>
              <a:rPr lang="en-US" altLang="zh-TW" sz="3600" kern="10" spc="720">
                <a:ln w="9525">
                  <a:solidFill>
                    <a:srgbClr val="993300"/>
                  </a:solidFill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新細明體"/>
                <a:ea typeface="新細明體"/>
              </a:rPr>
              <a:t>.</a:t>
            </a:r>
            <a:r>
              <a:rPr lang="zh-TW" altLang="en-US" sz="3600" kern="10" spc="720">
                <a:ln w="9525">
                  <a:solidFill>
                    <a:srgbClr val="993300"/>
                  </a:solidFill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新細明體"/>
                <a:ea typeface="新細明體"/>
              </a:rPr>
              <a:t>溫萬富</a:t>
            </a:r>
          </a:p>
        </p:txBody>
      </p:sp>
    </p:spTree>
  </p:cSld>
  <p:clrMapOvr>
    <a:masterClrMapping/>
  </p:clrMapOvr>
  <p:transition spd="med" advClick="0" advTm="9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000"/>
                            </p:stCondLst>
                            <p:childTnLst>
                              <p:par>
                                <p:cTn id="23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4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5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6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7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8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94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1536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67842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855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5400" dirty="0" smtClean="0">
                <a:solidFill>
                  <a:srgbClr val="BE16DA"/>
                </a:solidFill>
                <a:latin typeface="微軟正黑體" pitchFamily="34" charset="-120"/>
                <a:ea typeface="微軟正黑體" pitchFamily="34" charset="-120"/>
              </a:rPr>
              <a:t>下</a:t>
            </a:r>
            <a:r>
              <a:rPr lang="zh-TW" altLang="en-US" sz="5400" dirty="0" smtClean="0">
                <a:solidFill>
                  <a:srgbClr val="00FFFF"/>
                </a:solidFill>
                <a:latin typeface="微軟正黑體" pitchFamily="34" charset="-120"/>
                <a:ea typeface="微軟正黑體" pitchFamily="34" charset="-120"/>
              </a:rPr>
              <a:t>課</a:t>
            </a:r>
            <a:r>
              <a:rPr lang="zh-TW" altLang="en-US" sz="5400" dirty="0" smtClean="0">
                <a:solidFill>
                  <a:schemeClr val="bg2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十</a:t>
            </a:r>
            <a:r>
              <a:rPr lang="zh-TW" altLang="en-US" sz="54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分</a:t>
            </a:r>
            <a:r>
              <a:rPr lang="zh-TW" altLang="en-US" sz="5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鐘</a:t>
            </a:r>
            <a:r>
              <a:rPr lang="zh-TW" altLang="en-US" sz="5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你</a:t>
            </a:r>
            <a:r>
              <a:rPr lang="zh-TW" altLang="en-US" sz="5400" dirty="0" smtClean="0">
                <a:solidFill>
                  <a:srgbClr val="92D050"/>
                </a:solidFill>
                <a:latin typeface="微軟正黑體" pitchFamily="34" charset="-120"/>
                <a:ea typeface="微軟正黑體" pitchFamily="34" charset="-120"/>
              </a:rPr>
              <a:t>在</a:t>
            </a:r>
            <a:r>
              <a:rPr lang="zh-TW" altLang="en-US" sz="54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做</a:t>
            </a:r>
            <a:r>
              <a:rPr lang="zh-TW" altLang="en-US" sz="5400" dirty="0" smtClean="0">
                <a:solidFill>
                  <a:srgbClr val="7030A0"/>
                </a:solidFill>
                <a:latin typeface="微軟正黑體" pitchFamily="34" charset="-120"/>
                <a:ea typeface="微軟正黑體" pitchFamily="34" charset="-120"/>
              </a:rPr>
              <a:t>什</a:t>
            </a:r>
            <a:r>
              <a:rPr lang="zh-TW" altLang="en-US" sz="5400" dirty="0" smtClean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麼</a:t>
            </a:r>
            <a:r>
              <a:rPr lang="en-US" altLang="zh-TW" sz="5400" dirty="0" smtClean="0">
                <a:solidFill>
                  <a:schemeClr val="bg2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???</a:t>
            </a:r>
            <a:endParaRPr lang="zh-TW" altLang="en-US" sz="5400" dirty="0">
              <a:solidFill>
                <a:schemeClr val="tx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1026" name="Picture 2" descr="C:\Program Files\Microsoft Office\MEDIA\CAGCAT10\j021769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2500313"/>
            <a:ext cx="2462213" cy="2357437"/>
          </a:xfrm>
          <a:prstGeom prst="rect">
            <a:avLst/>
          </a:prstGeom>
          <a:noFill/>
          <a:ln w="57150">
            <a:solidFill>
              <a:srgbClr val="FF33CC"/>
            </a:solidFill>
            <a:prstDash val="lgDashDotDot"/>
            <a:miter lim="800000"/>
            <a:headEnd/>
            <a:tailEnd/>
          </a:ln>
        </p:spPr>
      </p:pic>
      <p:pic>
        <p:nvPicPr>
          <p:cNvPr id="11" name="圖片 10" descr="3320946_064006684000_2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7938" y="2357438"/>
            <a:ext cx="2297112" cy="3000375"/>
          </a:xfrm>
          <a:prstGeom prst="rect">
            <a:avLst/>
          </a:prstGeom>
          <a:noFill/>
          <a:ln w="57150">
            <a:solidFill>
              <a:srgbClr val="42FC65"/>
            </a:solidFill>
            <a:prstDash val="sysDot"/>
            <a:miter lim="800000"/>
            <a:headEnd/>
            <a:tailEnd/>
          </a:ln>
        </p:spPr>
      </p:pic>
      <p:pic>
        <p:nvPicPr>
          <p:cNvPr id="14" name="圖片 13" descr="2531170_002057870471_2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71813" y="2357438"/>
            <a:ext cx="2786062" cy="3357562"/>
          </a:xfrm>
          <a:prstGeom prst="rect">
            <a:avLst/>
          </a:prstGeom>
          <a:noFill/>
          <a:ln w="76200">
            <a:solidFill>
              <a:srgbClr val="FF33CC"/>
            </a:solidFill>
            <a:miter lim="800000"/>
            <a:headEnd/>
            <a:tailEnd/>
          </a:ln>
        </p:spPr>
      </p:pic>
    </p:spTree>
  </p:cSld>
  <p:clrMapOvr>
    <a:masterClrMapping/>
  </p:clrMapOvr>
  <p:transition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6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8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8000"/>
                            </p:stCondLst>
                            <p:childTnLst>
                              <p:par>
                                <p:cTn id="31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2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4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5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6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00">
            <a:alpha val="67842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071938" y="1214438"/>
            <a:ext cx="5072062" cy="2714625"/>
          </a:xfrm>
        </p:spPr>
        <p:txBody>
          <a:bodyPr/>
          <a:lstStyle/>
          <a:p>
            <a:r>
              <a:rPr lang="zh-TW" altLang="en-US" sz="8000" smtClean="0"/>
              <a:t>看書              </a:t>
            </a:r>
          </a:p>
        </p:txBody>
      </p:sp>
      <p:pic>
        <p:nvPicPr>
          <p:cNvPr id="4" name="圖片 3" descr="DSC_0000006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813" y="2500313"/>
            <a:ext cx="2143125" cy="2500312"/>
          </a:xfrm>
          <a:prstGeom prst="rect">
            <a:avLst/>
          </a:prstGeom>
          <a:noFill/>
          <a:ln w="9525">
            <a:solidFill>
              <a:srgbClr val="FF0000"/>
            </a:solidFill>
            <a:prstDash val="lgDashDot"/>
            <a:miter lim="800000"/>
            <a:headEnd/>
            <a:tailEnd/>
          </a:ln>
        </p:spPr>
      </p:pic>
      <p:sp>
        <p:nvSpPr>
          <p:cNvPr id="7" name="矩形圖說文字 6"/>
          <p:cNvSpPr/>
          <p:nvPr/>
        </p:nvSpPr>
        <p:spPr>
          <a:xfrm flipH="1" flipV="1">
            <a:off x="18931038" y="2000240"/>
            <a:ext cx="1214446" cy="240033"/>
          </a:xfrm>
          <a:prstGeom prst="wedgeRectCallout">
            <a:avLst>
              <a:gd name="adj1" fmla="val 603145"/>
              <a:gd name="adj2" fmla="val -1417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6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不要偷拍我</a:t>
            </a:r>
            <a:r>
              <a:rPr kumimoji="0" lang="en-US" altLang="zh-TW" sz="6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!!!</a:t>
            </a:r>
            <a:endParaRPr kumimoji="0" lang="zh-TW" altLang="en-US" sz="6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074" name="Picture 2" descr="C:\Program Files\Microsoft Office\MEDIA\CAGCAT10\j030091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5" y="4143375"/>
            <a:ext cx="1798638" cy="1706563"/>
          </a:xfrm>
          <a:prstGeom prst="rect">
            <a:avLst/>
          </a:prstGeom>
          <a:noFill/>
          <a:ln w="76200">
            <a:solidFill>
              <a:srgbClr val="3A2CF4"/>
            </a:solidFill>
            <a:miter lim="800000"/>
            <a:headEnd/>
            <a:tailEnd/>
          </a:ln>
        </p:spPr>
      </p:pic>
    </p:spTree>
  </p:cSld>
  <p:clrMapOvr>
    <a:masterClrMapping/>
  </p:clrMapOvr>
  <p:transition spd="med" advClick="0" advTm="9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500"/>
                            </p:stCondLst>
                            <p:childTnLst>
                              <p:par>
                                <p:cTn id="2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21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4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6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7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8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67842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85750" y="0"/>
            <a:ext cx="7772400" cy="1457325"/>
          </a:xfrm>
        </p:spPr>
        <p:txBody>
          <a:bodyPr/>
          <a:lstStyle/>
          <a:p>
            <a:r>
              <a:rPr lang="zh-TW" altLang="en-US" smtClean="0">
                <a:solidFill>
                  <a:srgbClr val="FF0000"/>
                </a:solidFill>
              </a:rPr>
              <a:t>喝飲料</a:t>
            </a:r>
          </a:p>
        </p:txBody>
      </p:sp>
      <p:pic>
        <p:nvPicPr>
          <p:cNvPr id="4" name="圖片 3" descr="DSC_0000004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6188" y="3571875"/>
            <a:ext cx="3143250" cy="3048000"/>
          </a:xfrm>
          <a:prstGeom prst="rect">
            <a:avLst/>
          </a:prstGeom>
          <a:noFill/>
          <a:ln w="57150">
            <a:solidFill>
              <a:srgbClr val="00B050"/>
            </a:solidFill>
            <a:miter lim="800000"/>
            <a:headEnd/>
            <a:tailEnd/>
          </a:ln>
        </p:spPr>
      </p:pic>
      <p:sp>
        <p:nvSpPr>
          <p:cNvPr id="5" name="矩形 4"/>
          <p:cNvSpPr/>
          <p:nvPr/>
        </p:nvSpPr>
        <p:spPr>
          <a:xfrm>
            <a:off x="0" y="2967334"/>
            <a:ext cx="3857619" cy="175432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ea typeface="+mn-ea"/>
              </a:rPr>
              <a:t>喝淡定奶茶</a:t>
            </a:r>
            <a:r>
              <a:rPr kumimoji="0" lang="en-US" altLang="zh-TW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ea typeface="+mn-ea"/>
              </a:rPr>
              <a:t>,</a:t>
            </a:r>
            <a:r>
              <a:rPr kumimoji="0" lang="zh-TW" altLang="en-US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ea typeface="+mn-ea"/>
              </a:rPr>
              <a:t>要淡定喔</a:t>
            </a:r>
            <a:r>
              <a:rPr kumimoji="0" lang="en-US" altLang="zh-TW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ea typeface="+mn-ea"/>
              </a:rPr>
              <a:t>!</a:t>
            </a:r>
            <a:endParaRPr kumimoji="0" lang="zh-TW" altLang="en-US" sz="5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n-lt"/>
              <a:ea typeface="+mn-ea"/>
            </a:endParaRPr>
          </a:p>
        </p:txBody>
      </p:sp>
      <p:pic>
        <p:nvPicPr>
          <p:cNvPr id="4098" name="Picture 2" descr="C:\Program Files\Microsoft Office\MEDIA\CAGCAT10\j0295241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8" y="1357313"/>
            <a:ext cx="2592387" cy="18161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000"/>
                            </p:stCondLst>
                            <p:childTnLst>
                              <p:par>
                                <p:cTn id="24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5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7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8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9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714500"/>
          </a:xfrm>
        </p:spPr>
        <p:txBody>
          <a:bodyPr/>
          <a:lstStyle/>
          <a:p>
            <a:r>
              <a:rPr lang="zh-TW" altLang="en-US" smtClean="0"/>
              <a:t>講話</a:t>
            </a:r>
          </a:p>
        </p:txBody>
      </p:sp>
      <p:sp>
        <p:nvSpPr>
          <p:cNvPr id="9" name="矩形 8"/>
          <p:cNvSpPr/>
          <p:nvPr/>
        </p:nvSpPr>
        <p:spPr>
          <a:xfrm>
            <a:off x="130176" y="1522710"/>
            <a:ext cx="3714743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ea typeface="+mn-ea"/>
              </a:rPr>
              <a:t>你在講</a:t>
            </a:r>
            <a:r>
              <a:rPr kumimoji="0" lang="zh-TW" alt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ea typeface="+mn-ea"/>
              </a:rPr>
              <a:t>什麼</a:t>
            </a:r>
            <a:r>
              <a:rPr kumimoji="0" lang="en-US" altLang="zh-TW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ea typeface="+mn-ea"/>
              </a:rPr>
              <a:t>?</a:t>
            </a:r>
            <a:endParaRPr kumimoji="0" lang="zh-TW" altLang="en-US" sz="5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n-lt"/>
              <a:ea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33401" y="3751267"/>
            <a:ext cx="2928925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ea typeface="+mn-ea"/>
              </a:rPr>
              <a:t>我也要</a:t>
            </a:r>
            <a:r>
              <a:rPr kumimoji="0" lang="zh-TW" alt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ea typeface="+mn-ea"/>
              </a:rPr>
              <a:t>聽</a:t>
            </a:r>
            <a:r>
              <a:rPr kumimoji="0" lang="en-US" altLang="zh-TW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ea typeface="+mn-ea"/>
              </a:rPr>
              <a:t>.</a:t>
            </a:r>
            <a:endParaRPr kumimoji="0" lang="zh-TW" altLang="en-US" sz="5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n-lt"/>
              <a:ea typeface="+mn-ea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75" y="4214813"/>
            <a:ext cx="1162050" cy="1857375"/>
          </a:xfrm>
          <a:prstGeom prst="rect">
            <a:avLst/>
          </a:prstGeom>
          <a:noFill/>
          <a:ln w="76200">
            <a:solidFill>
              <a:srgbClr val="3A2CF4"/>
            </a:solidFill>
            <a:miter lim="800000"/>
            <a:headEnd/>
            <a:tailEnd/>
          </a:ln>
        </p:spPr>
      </p:pic>
      <p:pic>
        <p:nvPicPr>
          <p:cNvPr id="7" name="圖片 6" descr="DSC_0000005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75" y="2643188"/>
            <a:ext cx="2428875" cy="3571875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</p:spPr>
      </p:pic>
    </p:spTree>
  </p:cSld>
  <p:clrMapOvr>
    <a:masterClrMapping/>
  </p:clrMapOvr>
  <p:transition spd="med"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7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500"/>
                            </p:stCondLst>
                            <p:childTnLst>
                              <p:par>
                                <p:cTn id="19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1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500"/>
                            </p:stCondLst>
                            <p:childTnLst>
                              <p:par>
                                <p:cTn id="27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8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0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1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2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Program Files\Microsoft Office\MEDIA\CAGCAT10\j0157763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50" y="214313"/>
            <a:ext cx="1000125" cy="1785937"/>
          </a:xfrm>
          <a:prstGeom prst="rect">
            <a:avLst/>
          </a:prstGeom>
          <a:noFill/>
          <a:ln w="76200">
            <a:solidFill>
              <a:schemeClr val="accent3">
                <a:lumMod val="75000"/>
              </a:schemeClr>
            </a:solidFill>
          </a:ln>
        </p:spPr>
      </p:pic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-214346" y="3143248"/>
            <a:ext cx="9358346" cy="3714752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40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/>
            </a:r>
            <a:br>
              <a:rPr lang="zh-TW" altLang="en-US" sz="40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endParaRPr lang="zh-TW" altLang="en-US" sz="4000" dirty="0">
              <a:solidFill>
                <a:srgbClr val="92D05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500563" y="0"/>
            <a:ext cx="3286125" cy="21240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kumimoji="0" lang="zh-TW" altLang="en-US" sz="6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+mj-cs"/>
              </a:rPr>
              <a:t>結束</a:t>
            </a:r>
            <a:r>
              <a:rPr kumimoji="0" lang="en-US" altLang="zh-TW" sz="66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  <a:cs typeface="+mj-cs"/>
              </a:rPr>
              <a:t/>
            </a:r>
            <a:br>
              <a:rPr kumimoji="0" lang="en-US" altLang="zh-TW" sz="66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  <a:cs typeface="+mj-cs"/>
              </a:rPr>
            </a:br>
            <a:r>
              <a:rPr kumimoji="0" lang="en-US" altLang="zh-TW" sz="6600" dirty="0">
                <a:solidFill>
                  <a:srgbClr val="92D050"/>
                </a:solidFill>
                <a:latin typeface="微軟正黑體" pitchFamily="34" charset="-120"/>
                <a:ea typeface="微軟正黑體" pitchFamily="34" charset="-120"/>
                <a:cs typeface="+mj-cs"/>
              </a:rPr>
              <a:t>END</a:t>
            </a:r>
            <a:endParaRPr kumimoji="0" lang="zh-TW" altLang="en-US" sz="6600" dirty="0">
              <a:solidFill>
                <a:srgbClr val="92D050"/>
              </a:solidFill>
              <a:latin typeface="微軟正黑體" pitchFamily="34" charset="-120"/>
              <a:ea typeface="微軟正黑體" pitchFamily="34" charset="-120"/>
              <a:cs typeface="+mj-cs"/>
            </a:endParaRPr>
          </a:p>
        </p:txBody>
      </p:sp>
      <p:pic>
        <p:nvPicPr>
          <p:cNvPr id="3" name="Picture 2" descr="C:\Program Files\Microsoft Office\MEDIA\CAGCAT10\j0234131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57625" y="357188"/>
            <a:ext cx="1069975" cy="1785937"/>
          </a:xfrm>
          <a:prstGeom prst="rect">
            <a:avLst/>
          </a:prstGeom>
          <a:noFill/>
          <a:ln w="76200">
            <a:solidFill>
              <a:schemeClr val="accent2">
                <a:lumMod val="75000"/>
              </a:schemeClr>
            </a:solidFill>
          </a:ln>
        </p:spPr>
      </p:pic>
      <p:pic>
        <p:nvPicPr>
          <p:cNvPr id="1028" name="Picture 4" descr="C:\Program Files\Microsoft Office\MEDIA\CAGCAT10\j0216858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750" y="285750"/>
            <a:ext cx="2071688" cy="1619250"/>
          </a:xfrm>
          <a:prstGeom prst="rect">
            <a:avLst/>
          </a:prstGeom>
          <a:noFill/>
          <a:ln w="76200">
            <a:solidFill>
              <a:schemeClr val="accent6">
                <a:lumMod val="75000"/>
              </a:schemeClr>
            </a:solidFill>
          </a:ln>
        </p:spPr>
      </p:pic>
      <p:sp>
        <p:nvSpPr>
          <p:cNvPr id="11" name="矩形 10"/>
          <p:cNvSpPr/>
          <p:nvPr/>
        </p:nvSpPr>
        <p:spPr>
          <a:xfrm>
            <a:off x="1357290" y="5500702"/>
            <a:ext cx="778671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4400" dirty="0">
                <a:solidFill>
                  <a:srgbClr val="92D050"/>
                </a:solidFill>
                <a:latin typeface="微軟正黑體" pitchFamily="34" charset="-120"/>
                <a:ea typeface="微軟正黑體" pitchFamily="34" charset="-120"/>
              </a:rPr>
              <a:t>上課鐘聲響了</a:t>
            </a:r>
            <a:r>
              <a:rPr kumimoji="0" lang="en-US" altLang="zh-TW" sz="4400" dirty="0">
                <a:solidFill>
                  <a:srgbClr val="92D050"/>
                </a:solidFill>
                <a:latin typeface="微軟正黑體" pitchFamily="34" charset="-120"/>
                <a:ea typeface="微軟正黑體" pitchFamily="34" charset="-120"/>
              </a:rPr>
              <a:t>,</a:t>
            </a:r>
            <a:r>
              <a:rPr kumimoji="0" lang="zh-TW" altLang="en-US" sz="4400" dirty="0">
                <a:solidFill>
                  <a:srgbClr val="92D050"/>
                </a:solidFill>
                <a:latin typeface="微軟正黑體" pitchFamily="34" charset="-120"/>
                <a:ea typeface="微軟正黑體" pitchFamily="34" charset="-120"/>
              </a:rPr>
              <a:t>我們要回教室了</a:t>
            </a:r>
            <a:r>
              <a:rPr kumimoji="0" lang="en-US" altLang="zh-TW" sz="4400" dirty="0">
                <a:solidFill>
                  <a:srgbClr val="92D050"/>
                </a:solidFill>
                <a:latin typeface="微軟正黑體" pitchFamily="34" charset="-120"/>
                <a:ea typeface="微軟正黑體" pitchFamily="34" charset="-120"/>
              </a:rPr>
              <a:t>!</a:t>
            </a:r>
            <a:endParaRPr kumimoji="0" lang="zh-TW" altLang="en-US" sz="44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+mn-lt"/>
              <a:ea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928662" y="4429132"/>
            <a:ext cx="4714908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4000" b="1" dirty="0">
                <a:ln w="11430"/>
                <a:solidFill>
                  <a:srgbClr val="00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ea typeface="+mn-ea"/>
              </a:rPr>
              <a:t>噹噹噹噹噹噹噹</a:t>
            </a:r>
            <a:endParaRPr kumimoji="0" lang="zh-TW" altLang="en-US" sz="4000" b="1" dirty="0">
              <a:ln w="11430"/>
              <a:solidFill>
                <a:srgbClr val="00FF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n-lt"/>
              <a:ea typeface="+mn-ea"/>
            </a:endParaRPr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642938" y="3500438"/>
            <a:ext cx="778668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0" lang="zh-TW" altLang="en-US" sz="4000">
                <a:solidFill>
                  <a:srgbClr val="92D050"/>
                </a:solidFill>
                <a:latin typeface="微軟正黑體"/>
                <a:ea typeface="微軟正黑體"/>
                <a:cs typeface="微軟正黑體"/>
              </a:rPr>
              <a:t>美好的時光</a:t>
            </a:r>
            <a:r>
              <a:rPr kumimoji="0" lang="en-US" altLang="zh-TW" sz="4000">
                <a:solidFill>
                  <a:srgbClr val="92D050"/>
                </a:solidFill>
                <a:latin typeface="微軟正黑體"/>
                <a:ea typeface="微軟正黑體"/>
                <a:cs typeface="微軟正黑體"/>
              </a:rPr>
              <a:t>,</a:t>
            </a:r>
            <a:r>
              <a:rPr kumimoji="0" lang="zh-TW" altLang="en-US" sz="4000">
                <a:solidFill>
                  <a:srgbClr val="92D050"/>
                </a:solidFill>
                <a:latin typeface="微軟正黑體"/>
                <a:ea typeface="微軟正黑體"/>
                <a:cs typeface="微軟正黑體"/>
              </a:rPr>
              <a:t>總是過得特快呀</a:t>
            </a:r>
            <a:r>
              <a:rPr kumimoji="0" lang="en-US" altLang="zh-TW" sz="4000">
                <a:solidFill>
                  <a:srgbClr val="92D050"/>
                </a:solidFill>
                <a:latin typeface="微軟正黑體"/>
                <a:ea typeface="微軟正黑體"/>
                <a:cs typeface="微軟正黑體"/>
              </a:rPr>
              <a:t>! </a:t>
            </a:r>
            <a:br>
              <a:rPr kumimoji="0" lang="en-US" altLang="zh-TW" sz="4000">
                <a:solidFill>
                  <a:srgbClr val="92D050"/>
                </a:solidFill>
                <a:latin typeface="微軟正黑體"/>
                <a:ea typeface="微軟正黑體"/>
                <a:cs typeface="微軟正黑體"/>
              </a:rPr>
            </a:br>
            <a:endParaRPr kumimoji="0" lang="zh-TW" altLang="en-US" sz="4000">
              <a:latin typeface="Calibri" pitchFamily="34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285852" y="2573332"/>
            <a:ext cx="250033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40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微軟正黑體" pitchFamily="34" charset="-120"/>
                <a:ea typeface="微軟正黑體" pitchFamily="34" charset="-120"/>
              </a:rPr>
              <a:t>光陰似箭</a:t>
            </a:r>
            <a:endParaRPr kumimoji="0" lang="zh-TW" altLang="en-US" sz="4000" dirty="0">
              <a:solidFill>
                <a:srgbClr val="00FF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ransition spd="slow" advClick="0" advTm="15000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155" decel="100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1155" decel="100000"/>
                                        <p:tgtEl>
                                          <p:spTgt spid="10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3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4" dur="1155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5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6" dur="1155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7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9000"/>
                            </p:stCondLst>
                            <p:childTnLst>
                              <p:par>
                                <p:cTn id="39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1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2" dur="1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3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4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800"/>
                            </p:stCondLst>
                            <p:childTnLst>
                              <p:par>
                                <p:cTn id="46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100"/>
                            </p:stCondLst>
                            <p:childTnLst>
                              <p:par>
                                <p:cTn id="53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4400"/>
                            </p:stCondLst>
                            <p:childTnLst>
                              <p:par>
                                <p:cTn id="60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2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3" dur="1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4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5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7600"/>
                            </p:stCondLst>
                            <p:childTnLst>
                              <p:par>
                                <p:cTn id="67" presetID="34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8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69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0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1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72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0"/>
                            </p:stCondLst>
                            <p:childTnLst>
                              <p:par>
                                <p:cTn id="7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500"/>
                            </p:stCondLst>
                            <p:childTnLst>
                              <p:par>
                                <p:cTn id="79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C0499">
            <a:alpha val="7019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714500"/>
            <a:ext cx="8229600" cy="4525963"/>
          </a:xfrm>
        </p:spPr>
        <p:txBody>
          <a:bodyPr/>
          <a:lstStyle/>
          <a:p>
            <a:r>
              <a:rPr lang="zh-TW" altLang="en-US" smtClean="0"/>
              <a:t>音樂來源</a:t>
            </a:r>
            <a:r>
              <a:rPr lang="en-US" altLang="zh-TW" smtClean="0"/>
              <a:t>:</a:t>
            </a:r>
            <a:endParaRPr lang="zh-TW" altLang="en-US" smtClean="0"/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2714625" y="1643063"/>
            <a:ext cx="47863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3600">
                <a:latin typeface="Calibri" pitchFamily="34" charset="0"/>
              </a:rPr>
              <a:t>http://mp3.sogou.com/</a:t>
            </a:r>
            <a:endParaRPr kumimoji="0" lang="zh-TW" altLang="en-US" sz="3600">
              <a:latin typeface="Calibri" pitchFamily="3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0" y="2357430"/>
            <a:ext cx="4857752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  <a:ea typeface="+mn-ea"/>
              </a:rPr>
              <a:t>圖片來源</a:t>
            </a:r>
            <a:r>
              <a:rPr kumimoji="0" lang="en-US" altLang="zh-TW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  <a:ea typeface="+mn-ea"/>
              </a:rPr>
              <a:t>:</a:t>
            </a:r>
            <a:endParaRPr kumimoji="0" lang="zh-TW" altLang="en-US" sz="3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+mn-lt"/>
              <a:ea typeface="+mn-ea"/>
            </a:endParaRPr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4071938" y="2500313"/>
            <a:ext cx="406876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3600">
                <a:latin typeface="Calibri" pitchFamily="34" charset="0"/>
                <a:hlinkClick r:id="rId2"/>
              </a:rPr>
              <a:t>www.nipic.com</a:t>
            </a:r>
            <a:endParaRPr kumimoji="0" lang="en-US" altLang="zh-TW" sz="3600">
              <a:latin typeface="Calibri" pitchFamily="34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055926" y="3643314"/>
            <a:ext cx="5302156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ea typeface="+mn-ea"/>
              </a:rPr>
              <a:t>製作人</a:t>
            </a:r>
            <a:r>
              <a:rPr kumimoji="0" lang="en-US" altLang="zh-TW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ea typeface="+mn-ea"/>
              </a:rPr>
              <a:t>:</a:t>
            </a:r>
            <a:r>
              <a:rPr kumimoji="0" lang="zh-TW" alt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ea typeface="+mn-ea"/>
              </a:rPr>
              <a:t>小郭</a:t>
            </a:r>
            <a:endParaRPr kumimoji="0" lang="zh-TW" alt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ea typeface="+mn-e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714348" y="4714884"/>
            <a:ext cx="6373725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5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+mn-lt"/>
                <a:ea typeface="+mn-ea"/>
              </a:rPr>
              <a:t>友情</a:t>
            </a:r>
            <a:r>
              <a:rPr kumimoji="0" lang="zh-TW" altLang="en-US" sz="5400" b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+mn-lt"/>
                <a:ea typeface="+mn-ea"/>
              </a:rPr>
              <a:t>贊助</a:t>
            </a:r>
            <a:r>
              <a:rPr kumimoji="0" lang="en-US" altLang="zh-TW" sz="5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+mn-lt"/>
                <a:ea typeface="+mn-ea"/>
              </a:rPr>
              <a:t>:</a:t>
            </a:r>
            <a:r>
              <a:rPr kumimoji="0" lang="zh-TW" altLang="en-US" sz="5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+mn-lt"/>
                <a:ea typeface="+mn-ea"/>
              </a:rPr>
              <a:t>富哥</a:t>
            </a:r>
            <a:r>
              <a:rPr kumimoji="0" lang="en-US" altLang="zh-TW" sz="5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+mn-lt"/>
                <a:ea typeface="+mn-ea"/>
              </a:rPr>
              <a:t>.</a:t>
            </a:r>
            <a:r>
              <a:rPr kumimoji="0" lang="zh-TW" altLang="en-US" sz="5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+mn-lt"/>
                <a:ea typeface="+mn-ea"/>
              </a:rPr>
              <a:t>小田</a:t>
            </a:r>
            <a:r>
              <a:rPr kumimoji="0" lang="en-US" altLang="zh-TW" sz="5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+mn-lt"/>
                <a:ea typeface="+mn-ea"/>
              </a:rPr>
              <a:t>.</a:t>
            </a:r>
            <a:endParaRPr kumimoji="0" lang="zh-TW" altLang="en-US" sz="5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+mn-lt"/>
              <a:ea typeface="+mn-ea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055926" y="5643578"/>
            <a:ext cx="5032147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ea typeface="+mn-ea"/>
              </a:rPr>
              <a:t>思想者</a:t>
            </a:r>
            <a:r>
              <a:rPr kumimoji="0" lang="en-US" altLang="zh-TW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ea typeface="+mn-ea"/>
              </a:rPr>
              <a:t>:</a:t>
            </a:r>
            <a:r>
              <a:rPr kumimoji="0" lang="zh-TW" alt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ea typeface="+mn-ea"/>
              </a:rPr>
              <a:t>小謝</a:t>
            </a:r>
            <a:endParaRPr kumimoji="0" lang="zh-TW" altLang="en-US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+mn-lt"/>
              <a:ea typeface="+mn-ea"/>
            </a:endParaRPr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0"/>
                            </p:stCondLst>
                            <p:childTnLst>
                              <p:par>
                                <p:cTn id="40" presetID="34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6" presetID="34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/>
      <p:bldP spid="10" grpId="1"/>
      <p:bldP spid="11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481</TotalTime>
  <Words>45</Words>
  <Application>Microsoft Office PowerPoint</Application>
  <PresentationFormat>如螢幕大小 (4:3)</PresentationFormat>
  <Paragraphs>11</Paragraphs>
  <Slides>8</Slides>
  <Notes>1</Notes>
  <HiddenSlides>0</HiddenSlides>
  <MMClips>1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簡報設計範本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3" baseType="lpstr">
      <vt:lpstr>Calibri</vt:lpstr>
      <vt:lpstr>新細明體</vt:lpstr>
      <vt:lpstr>Arial</vt:lpstr>
      <vt:lpstr>微軟正黑體</vt:lpstr>
      <vt:lpstr>Office 佈景主題</vt:lpstr>
      <vt:lpstr>投影片 1</vt:lpstr>
      <vt:lpstr>下課十分鐘</vt:lpstr>
      <vt:lpstr>下課十分鐘你在做什麼???</vt:lpstr>
      <vt:lpstr>看書              </vt:lpstr>
      <vt:lpstr>喝飲料</vt:lpstr>
      <vt:lpstr>講話</vt:lpstr>
      <vt:lpstr>投影片 7</vt:lpstr>
      <vt:lpstr>投影片 8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下課十分鐘</dc:title>
  <dc:creator>USER</dc:creator>
  <cp:lastModifiedBy>teacher</cp:lastModifiedBy>
  <cp:revision>53</cp:revision>
  <dcterms:created xsi:type="dcterms:W3CDTF">2012-12-25T08:22:45Z</dcterms:created>
  <dcterms:modified xsi:type="dcterms:W3CDTF">2013-03-26T02:30:05Z</dcterms:modified>
</cp:coreProperties>
</file>