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3" r:id="rId6"/>
    <p:sldId id="262" r:id="rId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9AA5"/>
    <a:srgbClr val="F8F802"/>
    <a:srgbClr val="C7CB0F"/>
    <a:srgbClr val="FFCCCC"/>
    <a:srgbClr val="0BCF1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0" autoAdjust="0"/>
    <p:restoredTop sz="94581" autoAdjust="0"/>
  </p:normalViewPr>
  <p:slideViewPr>
    <p:cSldViewPr>
      <p:cViewPr varScale="1">
        <p:scale>
          <a:sx n="66" d="100"/>
          <a:sy n="66" d="100"/>
        </p:scale>
        <p:origin x="-72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80919-8E60-4422-AF9A-FBD6BDCE5CFD}" type="datetimeFigureOut">
              <a:rPr lang="zh-TW" altLang="en-US"/>
              <a:pPr>
                <a:defRPr/>
              </a:pPr>
              <a:t>2013/4/18</a:t>
            </a:fld>
            <a:endParaRPr lang="zh-TW" alt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E2480-89DD-4573-8CA5-AC64C9C01B5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81395-52F2-4EB3-B00C-F9877FB8D85B}" type="datetimeFigureOut">
              <a:rPr lang="zh-TW" altLang="en-US"/>
              <a:pPr>
                <a:defRPr/>
              </a:pPr>
              <a:t>2013/4/18</a:t>
            </a:fld>
            <a:endParaRPr lang="zh-TW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9344F-0AEF-4AE4-B198-F24EE11A191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A7C86-E8EA-487E-86DF-B5872BDFAA72}" type="datetimeFigureOut">
              <a:rPr lang="zh-TW" altLang="en-US"/>
              <a:pPr>
                <a:defRPr/>
              </a:pPr>
              <a:t>2013/4/18</a:t>
            </a:fld>
            <a:endParaRPr lang="zh-TW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6FC7E-ED0F-4CD2-A4A8-36CF06BB089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2F6A9-E072-49A6-97A0-658E1AAEA8B3}" type="datetimeFigureOut">
              <a:rPr lang="zh-TW" altLang="en-US"/>
              <a:pPr>
                <a:defRPr/>
              </a:pPr>
              <a:t>2013/4/18</a:t>
            </a:fld>
            <a:endParaRPr lang="zh-TW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3D7DD-7AE4-426C-B018-5A6934F9CA1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95A6B-9A60-467E-8CE6-C96673215F31}" type="datetimeFigureOut">
              <a:rPr lang="zh-TW" altLang="en-US"/>
              <a:pPr>
                <a:defRPr/>
              </a:pPr>
              <a:t>2013/4/18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FBC33-5123-420E-B91B-ED77512161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5BE8D-B4B0-4CB9-9A5D-3FB8A887E20E}" type="datetimeFigureOut">
              <a:rPr lang="zh-TW" altLang="en-US"/>
              <a:pPr>
                <a:defRPr/>
              </a:pPr>
              <a:t>2013/4/18</a:t>
            </a:fld>
            <a:endParaRPr lang="zh-TW" alt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2CDEF-7705-4F70-8BA2-D08781DAA99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D81F0-980C-453D-A84F-14D08D3A57D0}" type="datetimeFigureOut">
              <a:rPr lang="zh-TW" altLang="en-US"/>
              <a:pPr>
                <a:defRPr/>
              </a:pPr>
              <a:t>2013/4/18</a:t>
            </a:fld>
            <a:endParaRPr lang="zh-TW" alt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A829E-1ED1-4A5C-BE8F-A43F6CF083D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23664-4B7E-42D3-B443-7D92CB07526F}" type="datetimeFigureOut">
              <a:rPr lang="zh-TW" altLang="en-US"/>
              <a:pPr>
                <a:defRPr/>
              </a:pPr>
              <a:t>2013/4/18</a:t>
            </a:fld>
            <a:endParaRPr lang="zh-TW" alt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097D0-0E03-4EF3-85B0-9F09267B097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8749D-897C-4911-90CA-46A033249994}" type="datetimeFigureOut">
              <a:rPr lang="zh-TW" altLang="en-US"/>
              <a:pPr>
                <a:defRPr/>
              </a:pPr>
              <a:t>2013/4/18</a:t>
            </a:fld>
            <a:endParaRPr lang="zh-TW" alt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35F41-1C5D-4467-B405-A6AB9B18CFE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7D9C6-2996-4341-AAC1-D751272E7336}" type="datetimeFigureOut">
              <a:rPr lang="zh-TW" altLang="en-US"/>
              <a:pPr>
                <a:defRPr/>
              </a:pPr>
              <a:t>2013/4/18</a:t>
            </a:fld>
            <a:endParaRPr lang="zh-TW" alt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F9A1B-59EA-42CC-92F1-2842CE16669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345F5-DFB8-489B-BFE5-EB984F912A18}" type="datetimeFigureOut">
              <a:rPr lang="zh-TW" altLang="en-US"/>
              <a:pPr>
                <a:defRPr/>
              </a:pPr>
              <a:t>2013/4/18</a:t>
            </a:fld>
            <a:endParaRPr lang="zh-TW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7AC78-3EBF-44B7-BD64-3F04A0182F2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61AFC71-A4E6-46CD-9FD6-80DE4277474A}" type="datetimeFigureOut">
              <a:rPr lang="zh-TW" altLang="en-US"/>
              <a:pPr>
                <a:defRPr/>
              </a:pPr>
              <a:t>2013/4/18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E11E42D-E6EC-4670-8864-07D0220F320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6" r:id="rId2"/>
    <p:sldLayoutId id="2147483685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6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微軟正黑體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  <a:cs typeface="微軟正黑體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  <a:cs typeface="微軟正黑體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  <a:cs typeface="微軟正黑體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  <a:cs typeface="微軟正黑體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圖片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620713"/>
            <a:ext cx="7561262" cy="564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85118" y="390253"/>
            <a:ext cx="7772400" cy="14700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9600" dirty="0" smtClean="0">
                <a:solidFill>
                  <a:srgbClr val="FF0000"/>
                </a:solidFill>
                <a:latin typeface="+mj-ea"/>
              </a:rPr>
              <a:t>深海奇特魚類</a:t>
            </a:r>
            <a:endParaRPr lang="zh-TW" altLang="en-US" sz="9600" dirty="0">
              <a:solidFill>
                <a:srgbClr val="FF0000"/>
              </a:solidFill>
              <a:latin typeface="+mj-ea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913" y="5084763"/>
            <a:ext cx="6767512" cy="863600"/>
          </a:xfrm>
        </p:spPr>
        <p:txBody>
          <a:bodyPr/>
          <a:lstStyle/>
          <a:p>
            <a:pPr marR="0" algn="l" eaLnBrk="1" hangingPunct="1">
              <a:lnSpc>
                <a:spcPct val="80000"/>
              </a:lnSpc>
            </a:pPr>
            <a:endParaRPr lang="en-US" altLang="zh-TW" sz="500" smtClean="0">
              <a:solidFill>
                <a:srgbClr val="FFFF00"/>
              </a:solidFill>
            </a:endParaRPr>
          </a:p>
          <a:p>
            <a:pPr marR="0" algn="l" eaLnBrk="1" hangingPunct="1">
              <a:lnSpc>
                <a:spcPct val="80000"/>
              </a:lnSpc>
            </a:pPr>
            <a:endParaRPr lang="en-US" altLang="zh-TW" sz="500" smtClean="0">
              <a:solidFill>
                <a:srgbClr val="FFFF00"/>
              </a:solidFill>
            </a:endParaRPr>
          </a:p>
          <a:p>
            <a:pPr marR="0" algn="l" eaLnBrk="1" hangingPunct="1">
              <a:lnSpc>
                <a:spcPct val="80000"/>
              </a:lnSpc>
            </a:pPr>
            <a:endParaRPr lang="en-US" altLang="zh-TW" sz="500" smtClean="0">
              <a:solidFill>
                <a:srgbClr val="FFFF00"/>
              </a:solidFill>
            </a:endParaRPr>
          </a:p>
          <a:p>
            <a:pPr marR="0" algn="l" eaLnBrk="1" hangingPunct="1">
              <a:lnSpc>
                <a:spcPct val="80000"/>
              </a:lnSpc>
            </a:pPr>
            <a:r>
              <a:rPr lang="en-US" altLang="zh-TW" sz="350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506</a:t>
            </a:r>
            <a:r>
              <a:rPr lang="zh-TW" altLang="en-US" sz="350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鄭宇廷</a:t>
            </a:r>
            <a:r>
              <a:rPr lang="en-US" altLang="zh-TW" sz="350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350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曾韻慈</a:t>
            </a:r>
            <a:r>
              <a:rPr lang="en-US" altLang="zh-TW" sz="350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350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張凱棻</a:t>
            </a:r>
            <a:r>
              <a:rPr lang="en-US" altLang="zh-TW" sz="350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350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製作</a:t>
            </a:r>
          </a:p>
        </p:txBody>
      </p:sp>
      <p:cxnSp>
        <p:nvCxnSpPr>
          <p:cNvPr id="13316" name="AutoShape 7"/>
          <p:cNvCxnSpPr>
            <a:cxnSpLocks noChangeShapeType="1"/>
          </p:cNvCxnSpPr>
          <p:nvPr/>
        </p:nvCxnSpPr>
        <p:spPr bwMode="auto">
          <a:xfrm>
            <a:off x="9396413" y="351155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pic>
        <p:nvPicPr>
          <p:cNvPr id="13322" name="Picture 10" descr="MC900233594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4388" y="2781300"/>
            <a:ext cx="935037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3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標題 5"/>
          <p:cNvSpPr>
            <a:spLocks noGrp="1"/>
          </p:cNvSpPr>
          <p:nvPr>
            <p:ph type="title"/>
          </p:nvPr>
        </p:nvSpPr>
        <p:spPr>
          <a:xfrm>
            <a:off x="1081088" y="333375"/>
            <a:ext cx="8062912" cy="981075"/>
          </a:xfrm>
        </p:spPr>
        <p:txBody>
          <a:bodyPr/>
          <a:lstStyle/>
          <a:p>
            <a:pPr algn="r" eaLnBrk="1" hangingPunct="1">
              <a:defRPr/>
            </a:pPr>
            <a:r>
              <a:rPr lang="zh-TW" altLang="en-US" sz="8800" smtClean="0">
                <a:solidFill>
                  <a:srgbClr val="0BCF10"/>
                </a:solidFill>
                <a:latin typeface="Impact" pitchFamily="34" charset="0"/>
                <a:ea typeface="Gungsuh" pitchFamily="18" charset="-127"/>
              </a:rPr>
              <a:t>這啥魚啊</a:t>
            </a:r>
            <a:r>
              <a:rPr lang="en-US" altLang="zh-TW" sz="8800" smtClean="0">
                <a:solidFill>
                  <a:srgbClr val="0BCF10"/>
                </a:solidFill>
                <a:latin typeface="Impact" pitchFamily="34" charset="0"/>
                <a:ea typeface="Gungsuh" pitchFamily="18" charset="-127"/>
              </a:rPr>
              <a:t>?</a:t>
            </a:r>
          </a:p>
        </p:txBody>
      </p:sp>
      <p:sp>
        <p:nvSpPr>
          <p:cNvPr id="14338" name="文字版面配置區 6"/>
          <p:cNvSpPr>
            <a:spLocks noGrp="1"/>
          </p:cNvSpPr>
          <p:nvPr>
            <p:ph type="body" idx="2"/>
          </p:nvPr>
        </p:nvSpPr>
        <p:spPr>
          <a:xfrm>
            <a:off x="323850" y="260350"/>
            <a:ext cx="3887788" cy="6597650"/>
          </a:xfrm>
        </p:spPr>
        <p:txBody>
          <a:bodyPr/>
          <a:lstStyle/>
          <a:p>
            <a:pPr eaLnBrk="1" hangingPunct="1"/>
            <a:r>
              <a:rPr lang="zh-TW" altLang="en-US" sz="2400" smtClean="0"/>
              <a:t>前陣子，一尾長相奇特的魚登上了各大媒體的版面。照片中的主角，眼神渙散，咧著一張大嘴，寬寬的鼻頭好像涕泗縱橫，一副十分傷心的模樣，難怪被傳媒形容為「全球表情最憂傷」的魚。這位「魚兄」確實有鬱悶的理由：人家原本悠哉遊哉的生活在深海，又沒招誰惹誰，怎麼這樣倒楣就被拖網帶到了人間，丟掉了小命。</a:t>
            </a:r>
            <a:endParaRPr lang="en-US" altLang="zh-TW" sz="2400" smtClean="0"/>
          </a:p>
          <a:p>
            <a:pPr eaLnBrk="1" hangingPunct="1"/>
            <a:r>
              <a:rPr lang="zh-TW" altLang="en-US" sz="2400" smtClean="0"/>
              <a:t>看似悶悶不樂的魚是</a:t>
            </a:r>
            <a:r>
              <a:rPr lang="en-US" altLang="zh-TW" sz="2400" smtClean="0"/>
              <a:t> </a:t>
            </a:r>
            <a:r>
              <a:rPr lang="zh-TW" altLang="en-US" sz="2400" smtClean="0"/>
              <a:t>俗名「憂傷魚」的魚，又因其身形彷如水滴，也被稱為水滴魚。</a:t>
            </a:r>
          </a:p>
        </p:txBody>
      </p:sp>
      <p:pic>
        <p:nvPicPr>
          <p:cNvPr id="14339" name="內容版面配置區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140200" y="1484313"/>
            <a:ext cx="4824413" cy="2881312"/>
          </a:xfrm>
        </p:spPr>
      </p:pic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4859338" y="5445125"/>
            <a:ext cx="3455987" cy="11525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342" name="WordArt 6"/>
          <p:cNvSpPr>
            <a:spLocks noChangeArrowheads="1" noChangeShapeType="1" noTextEdit="1"/>
          </p:cNvSpPr>
          <p:nvPr/>
        </p:nvSpPr>
        <p:spPr bwMode="auto">
          <a:xfrm>
            <a:off x="5580063" y="4508500"/>
            <a:ext cx="1800225" cy="884238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zh-TW" alt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我是</a:t>
            </a:r>
          </a:p>
        </p:txBody>
      </p:sp>
      <p:sp>
        <p:nvSpPr>
          <p:cNvPr id="14343" name="WordArt 7"/>
          <p:cNvSpPr>
            <a:spLocks noChangeArrowheads="1" noChangeShapeType="1" noTextEdit="1"/>
          </p:cNvSpPr>
          <p:nvPr/>
        </p:nvSpPr>
        <p:spPr bwMode="auto">
          <a:xfrm>
            <a:off x="5364163" y="5589588"/>
            <a:ext cx="2305050" cy="817562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zh-TW" alt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水滴魚</a:t>
            </a: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1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  <p:bldP spid="14337" grpId="1"/>
      <p:bldP spid="14338" grpId="0" uiExpand="1" build="p"/>
      <p:bldP spid="14341" grpId="0" animBg="1"/>
      <p:bldP spid="14342" grpId="0" animBg="1"/>
      <p:bldP spid="143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文字版面配置區 4"/>
          <p:cNvSpPr>
            <a:spLocks noGrp="1"/>
          </p:cNvSpPr>
          <p:nvPr>
            <p:ph type="body" idx="2"/>
          </p:nvPr>
        </p:nvSpPr>
        <p:spPr>
          <a:xfrm>
            <a:off x="395288" y="620713"/>
            <a:ext cx="2743200" cy="6059487"/>
          </a:xfrm>
        </p:spPr>
        <p:txBody>
          <a:bodyPr/>
          <a:lstStyle/>
          <a:p>
            <a:pPr eaLnBrk="1" hangingPunct="1"/>
            <a:r>
              <a:rPr lang="zh-TW" altLang="en-US" sz="2800" smtClean="0"/>
              <a:t>而當中所孕育的魚類真的可以說何止千萬，除了我們一般常見的魚類以外</a:t>
            </a:r>
            <a:r>
              <a:rPr lang="en-US" altLang="zh-TW" sz="2800" smtClean="0"/>
              <a:t>~</a:t>
            </a:r>
            <a:r>
              <a:rPr lang="zh-TW" altLang="en-US" sz="2800" smtClean="0"/>
              <a:t>在海洋透光帶底下其實還有許許多多極其神秘的深海魚類</a:t>
            </a:r>
          </a:p>
          <a:p>
            <a:pPr eaLnBrk="1" hangingPunct="1"/>
            <a:r>
              <a:rPr lang="en-US" altLang="zh-TW" sz="2800" smtClean="0"/>
              <a:t>(</a:t>
            </a:r>
            <a:r>
              <a:rPr lang="zh-TW" altLang="en-US" sz="2800" smtClean="0"/>
              <a:t>圖為大王具足蟲</a:t>
            </a:r>
            <a:r>
              <a:rPr lang="en-US" altLang="zh-TW" sz="2800" smtClean="0"/>
              <a:t>)</a:t>
            </a:r>
            <a:endParaRPr lang="zh-TW" altLang="en-US" sz="2800" smtClean="0"/>
          </a:p>
        </p:txBody>
      </p:sp>
      <p:pic>
        <p:nvPicPr>
          <p:cNvPr id="16386" name="內容版面配置區 5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779838" y="981075"/>
            <a:ext cx="5094287" cy="3881438"/>
          </a:xfrm>
        </p:spPr>
      </p:pic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4932363" y="404813"/>
            <a:ext cx="3240087" cy="7905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>
              <a:defRPr/>
            </a:pPr>
            <a:r>
              <a:rPr lang="zh-TW" alt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新細明體"/>
                <a:ea typeface="新細明體"/>
              </a:rPr>
              <a:t>這是啥魚</a:t>
            </a:r>
            <a:r>
              <a:rPr lang="en-US" altLang="zh-TW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新細明體"/>
                <a:ea typeface="新細明體"/>
              </a:rPr>
              <a:t>?</a:t>
            </a:r>
            <a:endParaRPr lang="zh-TW" alt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新細明體"/>
              <a:ea typeface="新細明體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500563" y="5805488"/>
            <a:ext cx="4033837" cy="792162"/>
          </a:xfrm>
          <a:prstGeom prst="rect">
            <a:avLst/>
          </a:prstGeom>
          <a:solidFill>
            <a:srgbClr val="FFCCCC"/>
          </a:solidFill>
          <a:ln w="9525">
            <a:solidFill>
              <a:srgbClr val="0BCF1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392" name="WordArt 8"/>
          <p:cNvSpPr>
            <a:spLocks noChangeArrowheads="1" noChangeShapeType="1" noTextEdit="1"/>
          </p:cNvSpPr>
          <p:nvPr/>
        </p:nvSpPr>
        <p:spPr bwMode="auto">
          <a:xfrm>
            <a:off x="4932363" y="5876925"/>
            <a:ext cx="3095625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zh-TW" alt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新細明體"/>
                <a:ea typeface="新細明體"/>
              </a:rPr>
              <a:t>大王具足魚</a:t>
            </a:r>
          </a:p>
        </p:txBody>
      </p:sp>
      <p:sp>
        <p:nvSpPr>
          <p:cNvPr id="16393" name="WordArt 9"/>
          <p:cNvSpPr>
            <a:spLocks noChangeArrowheads="1" noChangeShapeType="1" noTextEdit="1"/>
          </p:cNvSpPr>
          <p:nvPr/>
        </p:nvSpPr>
        <p:spPr bwMode="auto">
          <a:xfrm>
            <a:off x="5364163" y="4941888"/>
            <a:ext cx="2160587" cy="6731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zh-TW" alt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新細明體"/>
                <a:ea typeface="新細明體"/>
              </a:rPr>
              <a:t>我是</a:t>
            </a:r>
          </a:p>
        </p:txBody>
      </p:sp>
    </p:spTree>
  </p:cSld>
  <p:clrMapOvr>
    <a:masterClrMapping/>
  </p:clrMapOvr>
  <p:transition advClick="0" advTm="1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2000"/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2000"/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500"/>
                            </p:stCondLst>
                            <p:childTnLst>
                              <p:par>
                                <p:cTn id="3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 uiExpand="1" build="p"/>
      <p:bldP spid="16391" grpId="0" animBg="1"/>
      <p:bldP spid="16392" grpId="0" animBg="1"/>
      <p:bldP spid="1639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內容版面配置區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-41275"/>
            <a:ext cx="9158288" cy="6899275"/>
          </a:xfrm>
        </p:spPr>
      </p:pic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14288" y="0"/>
            <a:ext cx="2743200" cy="6248400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2800" dirty="0">
                <a:solidFill>
                  <a:srgbClr val="FFFF00"/>
                </a:solidFill>
              </a:rPr>
              <a:t>太陽</a:t>
            </a:r>
            <a:r>
              <a:rPr lang="zh-TW" altLang="en-US" sz="2800" dirty="0" smtClean="0">
                <a:solidFill>
                  <a:srgbClr val="FFFF00"/>
                </a:solidFill>
              </a:rPr>
              <a:t>水母是深</a:t>
            </a:r>
            <a:r>
              <a:rPr lang="zh-TW" altLang="en-US" sz="2800" dirty="0">
                <a:solidFill>
                  <a:srgbClr val="FFFF00"/>
                </a:solidFill>
              </a:rPr>
              <a:t>海海底沒有一絲陽光，植物無法生存，只有那些能適應黑暗、冰冷環境和能承受巨大壓力的動物才能</a:t>
            </a:r>
            <a:r>
              <a:rPr lang="zh-TW" altLang="en-US" sz="2800" dirty="0" smtClean="0">
                <a:solidFill>
                  <a:srgbClr val="FFFF00"/>
                </a:solidFill>
              </a:rPr>
              <a:t>在此安營紮寨</a:t>
            </a:r>
            <a:r>
              <a:rPr lang="zh-TW" altLang="en-US" sz="2800" dirty="0">
                <a:solidFill>
                  <a:srgbClr val="FFFF00"/>
                </a:solidFill>
              </a:rPr>
              <a:t>。</a:t>
            </a:r>
            <a:r>
              <a:rPr lang="zh-TW" altLang="en-US" sz="2800" dirty="0" smtClean="0">
                <a:solidFill>
                  <a:srgbClr val="FFFF00"/>
                </a:solidFill>
              </a:rPr>
              <a:t>太陽水母                          就是被                                珊瑚林                                豐富資                                 源吸引                               而</a:t>
            </a:r>
            <a:r>
              <a:rPr lang="zh-TW" altLang="en-US" sz="2800" dirty="0">
                <a:solidFill>
                  <a:srgbClr val="FFFF00"/>
                </a:solidFill>
              </a:rPr>
              <a:t>來</a:t>
            </a:r>
            <a:r>
              <a:rPr lang="zh-TW" altLang="en-US" sz="2800" dirty="0" smtClean="0">
                <a:solidFill>
                  <a:srgbClr val="FFFF00"/>
                </a:solidFill>
              </a:rPr>
              <a:t>的                              深</a:t>
            </a:r>
            <a:r>
              <a:rPr lang="zh-TW" altLang="en-US" sz="2800" dirty="0">
                <a:solidFill>
                  <a:srgbClr val="FFFF00"/>
                </a:solidFill>
              </a:rPr>
              <a:t>海生物。 </a:t>
            </a:r>
            <a:endParaRPr lang="en-US" altLang="zh-TW" sz="2800" dirty="0" smtClean="0">
              <a:solidFill>
                <a:srgbClr val="FFFF0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altLang="zh-TW" sz="2800" dirty="0" smtClean="0">
                <a:solidFill>
                  <a:srgbClr val="FFFF00"/>
                </a:solidFill>
              </a:rPr>
              <a:t>(</a:t>
            </a:r>
            <a:r>
              <a:rPr lang="zh-TW" altLang="en-US" sz="2800" dirty="0" smtClean="0">
                <a:solidFill>
                  <a:srgbClr val="FFFF00"/>
                </a:solidFill>
              </a:rPr>
              <a:t>圖為太陽水母</a:t>
            </a:r>
            <a:r>
              <a:rPr lang="en-US" altLang="zh-TW" sz="2800" dirty="0" smtClean="0">
                <a:solidFill>
                  <a:srgbClr val="FFFF00"/>
                </a:solidFill>
              </a:rPr>
              <a:t>)</a:t>
            </a:r>
            <a:endParaRPr lang="zh-TW" altLang="en-US" sz="2800" dirty="0">
              <a:solidFill>
                <a:srgbClr val="FFFF0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zh-TW" altLang="en-US" dirty="0"/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zh-TW" altLang="en-US" dirty="0"/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dirty="0"/>
              <a:t>　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zh-TW" altLang="en-US" dirty="0"/>
          </a:p>
        </p:txBody>
      </p:sp>
      <p:sp>
        <p:nvSpPr>
          <p:cNvPr id="16387" name="AutoShape 4"/>
          <p:cNvSpPr>
            <a:spLocks noChangeArrowheads="1"/>
          </p:cNvSpPr>
          <p:nvPr/>
        </p:nvSpPr>
        <p:spPr bwMode="auto">
          <a:xfrm>
            <a:off x="5148263" y="6092825"/>
            <a:ext cx="3995737" cy="765175"/>
          </a:xfrm>
          <a:prstGeom prst="bracePair">
            <a:avLst>
              <a:gd name="adj" fmla="val 833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5219700" y="5661025"/>
            <a:ext cx="3924300" cy="936625"/>
          </a:xfrm>
          <a:prstGeom prst="parallelogram">
            <a:avLst>
              <a:gd name="adj" fmla="val 104746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414" name="WordArt 6" descr="紙袋"/>
          <p:cNvSpPr>
            <a:spLocks noChangeArrowheads="1" noChangeShapeType="1" noTextEdit="1"/>
          </p:cNvSpPr>
          <p:nvPr/>
        </p:nvSpPr>
        <p:spPr bwMode="auto">
          <a:xfrm>
            <a:off x="6011863" y="5805488"/>
            <a:ext cx="2303462" cy="71437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78606"/>
              </a:avLst>
            </a:prstTxWarp>
            <a:scene3d>
              <a:camera prst="legacyPerspectiveTopLeft">
                <a:rot lat="0" lon="20519987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zh-TW" altLang="en-US" sz="36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新細明體"/>
                <a:ea typeface="新細明體"/>
              </a:rPr>
              <a:t>太陽水母</a:t>
            </a:r>
          </a:p>
        </p:txBody>
      </p:sp>
    </p:spTree>
  </p:cSld>
  <p:clrMapOvr>
    <a:masterClrMapping/>
  </p:clrMapOvr>
  <p:transition advClick="0" advTm="1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7413" grpId="0" animBg="1"/>
      <p:bldP spid="174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179388" y="3860800"/>
            <a:ext cx="8748712" cy="503238"/>
          </a:xfrm>
          <a:prstGeom prst="rect">
            <a:avLst/>
          </a:prstGeom>
          <a:solidFill>
            <a:srgbClr val="FFCCCC"/>
          </a:solidFill>
          <a:ln w="9525">
            <a:solidFill>
              <a:srgbClr val="FFCC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hno=52&amp;ts=&amp;</a:t>
            </a:r>
            <a:r>
              <a:rPr lang="en-US" altLang="zh-TW" sz="1200"/>
              <a:t>tab=organic&amp;sigr=11p8um6j6&amp;sigb=14ehu3vnm&amp;sigi=11oumne4i</a:t>
            </a:r>
            <a:r>
              <a:rPr lang="en-US" altLang="zh-TW"/>
              <a:t>&amp;.crumb=OMRbRU2B9nY</a:t>
            </a:r>
            <a:endParaRPr lang="zh-TW" altLang="en-US"/>
          </a:p>
          <a:p>
            <a:pPr algn="ctr"/>
            <a:endParaRPr lang="zh-TW" altLang="en-US"/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179388" y="3429000"/>
            <a:ext cx="25923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大王具足魚</a:t>
            </a:r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2771775" y="260350"/>
            <a:ext cx="3097213" cy="620713"/>
          </a:xfrm>
          <a:prstGeom prst="rect">
            <a:avLst/>
          </a:prstGeom>
          <a:solidFill>
            <a:srgbClr val="0BCF1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3200"/>
              <a:t>參考資料網址</a:t>
            </a:r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250825" y="1196975"/>
            <a:ext cx="3744913" cy="5762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http://</a:t>
            </a:r>
            <a:r>
              <a:rPr lang="en-US" altLang="zh-TW" sz="1200"/>
              <a:t>tw.image.search.yahoo.com/images/view</a:t>
            </a:r>
            <a:endParaRPr lang="zh-TW" altLang="en-US" sz="1200"/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250825" y="765175"/>
            <a:ext cx="2232025" cy="431800"/>
          </a:xfrm>
          <a:prstGeom prst="rect">
            <a:avLst/>
          </a:prstGeom>
          <a:solidFill>
            <a:srgbClr val="C7CB0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封面的魚</a:t>
            </a:r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250825" y="2492375"/>
            <a:ext cx="8713788" cy="433388"/>
          </a:xfrm>
          <a:prstGeom prst="rect">
            <a:avLst/>
          </a:prstGeom>
          <a:solidFill>
            <a:srgbClr val="F8F80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http://tw.image.search.yahoo.com/images/view;_ylt=A8tUwJlD8DFRWUUAzS5t1gt.;_</a:t>
            </a:r>
            <a:endParaRPr lang="zh-TW" altLang="en-US"/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250825" y="2060575"/>
            <a:ext cx="3024188" cy="431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水滴魚</a:t>
            </a:r>
            <a:r>
              <a:rPr lang="en-US" altLang="zh-TW" sz="2400"/>
              <a:t>(</a:t>
            </a:r>
            <a:r>
              <a:rPr lang="zh-TW" altLang="en-US" sz="2400"/>
              <a:t>最憂傷的魚</a:t>
            </a:r>
            <a:r>
              <a:rPr lang="en-US" altLang="zh-TW" sz="2400"/>
              <a:t>)</a:t>
            </a:r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179388" y="4581525"/>
            <a:ext cx="2447925" cy="4333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太陽水母</a:t>
            </a:r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179388" y="5013325"/>
            <a:ext cx="8713787" cy="360363"/>
          </a:xfrm>
          <a:prstGeom prst="rect">
            <a:avLst/>
          </a:prstGeom>
          <a:solidFill>
            <a:srgbClr val="319AA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http</a:t>
            </a:r>
            <a:r>
              <a:rPr lang="en-US" altLang="zh-TW" sz="1000"/>
              <a:t>://tw.image.search.yahoo.com/images/view;_ylt=A8tUwJix8jFRLnkACsZt1gt.;_ylu=X3oDMTBlMTQ4cGxyBHNlYwNzcgRzbGsDaW1n?back=hm</a:t>
            </a:r>
            <a:endParaRPr lang="zh-TW" altLang="en-US" sz="1000"/>
          </a:p>
        </p:txBody>
      </p:sp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179388" y="5734050"/>
            <a:ext cx="2160587" cy="3603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最後一頁</a:t>
            </a:r>
          </a:p>
        </p:txBody>
      </p:sp>
      <p:sp>
        <p:nvSpPr>
          <p:cNvPr id="22553" name="Rectangle 25"/>
          <p:cNvSpPr>
            <a:spLocks noChangeArrowheads="1"/>
          </p:cNvSpPr>
          <p:nvPr/>
        </p:nvSpPr>
        <p:spPr bwMode="auto">
          <a:xfrm>
            <a:off x="179388" y="6092825"/>
            <a:ext cx="3455987" cy="28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呢團網</a:t>
            </a:r>
            <a:r>
              <a:rPr lang="en-US" altLang="zh-TW"/>
              <a:t>:nipic.com/katarzyna</a:t>
            </a:r>
          </a:p>
        </p:txBody>
      </p:sp>
    </p:spTree>
  </p:cSld>
  <p:clrMapOvr>
    <a:masterClrMapping/>
  </p:clrMapOvr>
  <p:transition advClick="0" advTm="5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500"/>
                            </p:stCondLst>
                            <p:childTnLst>
                              <p:par>
                                <p:cTn id="3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5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5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 animBg="1"/>
      <p:bldP spid="22543" grpId="0" animBg="1"/>
      <p:bldP spid="22544" grpId="0" animBg="1"/>
      <p:bldP spid="22545" grpId="0" animBg="1"/>
      <p:bldP spid="22546" grpId="0" animBg="1"/>
      <p:bldP spid="22547" grpId="0" animBg="1"/>
      <p:bldP spid="22548" grpId="0" animBg="1"/>
      <p:bldP spid="22549" grpId="0" animBg="1"/>
      <p:bldP spid="22551" grpId="0" animBg="1"/>
      <p:bldP spid="22552" grpId="0" animBg="1"/>
      <p:bldP spid="225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WordArt 8" descr="白色大理石"/>
          <p:cNvSpPr>
            <a:spLocks noChangeArrowheads="1" noChangeShapeType="1" noTextEdit="1"/>
          </p:cNvSpPr>
          <p:nvPr/>
        </p:nvSpPr>
        <p:spPr bwMode="auto">
          <a:xfrm>
            <a:off x="3276600" y="2565400"/>
            <a:ext cx="4248150" cy="962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zh-TW" altLang="en-US" sz="36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新細明體"/>
                <a:ea typeface="新細明體"/>
              </a:rPr>
              <a:t>謝謝觀賞</a:t>
            </a:r>
          </a:p>
        </p:txBody>
      </p:sp>
      <p:sp>
        <p:nvSpPr>
          <p:cNvPr id="21514" name="AutoShape 10"/>
          <p:cNvSpPr>
            <a:spLocks noChangeArrowheads="1"/>
          </p:cNvSpPr>
          <p:nvPr/>
        </p:nvSpPr>
        <p:spPr bwMode="auto">
          <a:xfrm>
            <a:off x="7740650" y="2781300"/>
            <a:ext cx="792163" cy="57626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516" name="AutoShape 12"/>
          <p:cNvSpPr>
            <a:spLocks noChangeArrowheads="1"/>
          </p:cNvSpPr>
          <p:nvPr/>
        </p:nvSpPr>
        <p:spPr bwMode="auto">
          <a:xfrm>
            <a:off x="2411413" y="765175"/>
            <a:ext cx="1368425" cy="935038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rgbClr val="0BCF10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2800">
                <a:solidFill>
                  <a:srgbClr val="F8F802"/>
                </a:solidFill>
              </a:rPr>
              <a:t>拜拜</a:t>
            </a:r>
          </a:p>
        </p:txBody>
      </p:sp>
      <p:sp>
        <p:nvSpPr>
          <p:cNvPr id="21517" name="AutoShape 13"/>
          <p:cNvSpPr>
            <a:spLocks noChangeArrowheads="1"/>
          </p:cNvSpPr>
          <p:nvPr/>
        </p:nvSpPr>
        <p:spPr bwMode="auto">
          <a:xfrm>
            <a:off x="7019925" y="3644900"/>
            <a:ext cx="2124075" cy="10795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zh-TW" altLang="en-US" sz="2400"/>
              <a:t>下次再來喔</a:t>
            </a:r>
            <a:r>
              <a:rPr lang="en-US" altLang="zh-TW" sz="2400"/>
              <a:t>~</a:t>
            </a:r>
          </a:p>
          <a:p>
            <a:pPr algn="ctr"/>
            <a:endParaRPr lang="en-US" altLang="zh-TW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2" grpId="0" animBg="1"/>
      <p:bldP spid="21514" grpId="0" animBg="1"/>
      <p:bldP spid="21516" grpId="0" animBg="1"/>
      <p:bldP spid="215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流線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流線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273</TotalTime>
  <Words>373</Words>
  <Application>Microsoft Office PowerPoint</Application>
  <PresentationFormat>如螢幕大小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簡報設計範本</vt:lpstr>
      </vt:variant>
      <vt:variant>
        <vt:i4>4</vt:i4>
      </vt:variant>
      <vt:variant>
        <vt:lpstr>投影片標題</vt:lpstr>
      </vt:variant>
      <vt:variant>
        <vt:i4>6</vt:i4>
      </vt:variant>
    </vt:vector>
  </HeadingPairs>
  <TitlesOfParts>
    <vt:vector size="19" baseType="lpstr">
      <vt:lpstr>Arial</vt:lpstr>
      <vt:lpstr>新細明體</vt:lpstr>
      <vt:lpstr>Calibri</vt:lpstr>
      <vt:lpstr>微軟正黑體</vt:lpstr>
      <vt:lpstr>Constantia</vt:lpstr>
      <vt:lpstr>Wingdings 2</vt:lpstr>
      <vt:lpstr>標楷體</vt:lpstr>
      <vt:lpstr>Impact</vt:lpstr>
      <vt:lpstr>Gungsuh</vt:lpstr>
      <vt:lpstr>流線</vt:lpstr>
      <vt:lpstr>流線</vt:lpstr>
      <vt:lpstr>流線</vt:lpstr>
      <vt:lpstr>流線</vt:lpstr>
      <vt:lpstr>投影片 1</vt:lpstr>
      <vt:lpstr>這啥魚啊?</vt:lpstr>
      <vt:lpstr>投影片 3</vt:lpstr>
      <vt:lpstr>投影片 4</vt:lpstr>
      <vt:lpstr>投影片 5</vt:lpstr>
      <vt:lpstr>投影片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深海奇特魚類</dc:title>
  <dc:creator>user</dc:creator>
  <cp:lastModifiedBy>teacher</cp:lastModifiedBy>
  <cp:revision>14</cp:revision>
  <dcterms:created xsi:type="dcterms:W3CDTF">2013-01-19T01:27:11Z</dcterms:created>
  <dcterms:modified xsi:type="dcterms:W3CDTF">2013-04-18T06:18:59Z</dcterms:modified>
</cp:coreProperties>
</file>